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5" r:id="rId4"/>
    <p:sldId id="276" r:id="rId5"/>
    <p:sldId id="269" r:id="rId6"/>
    <p:sldId id="277" r:id="rId7"/>
    <p:sldId id="280" r:id="rId8"/>
    <p:sldId id="278" r:id="rId9"/>
    <p:sldId id="281" r:id="rId10"/>
    <p:sldId id="286" r:id="rId11"/>
    <p:sldId id="287" r:id="rId12"/>
    <p:sldId id="288" r:id="rId13"/>
    <p:sldId id="282" r:id="rId14"/>
    <p:sldId id="283" r:id="rId15"/>
    <p:sldId id="284" r:id="rId16"/>
    <p:sldId id="285" r:id="rId17"/>
    <p:sldId id="274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948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CC92A1-DE43-44D4-9B35-B838F524CA41}" type="doc">
      <dgm:prSet loTypeId="urn:microsoft.com/office/officeart/2005/8/layout/process2" loCatId="process" qsTypeId="urn:microsoft.com/office/officeart/2005/8/quickstyle/simple1#1" qsCatId="simple" csTypeId="urn:microsoft.com/office/officeart/2005/8/colors/accent1_2#1" csCatId="accent1" phldr="1"/>
      <dgm:spPr/>
    </dgm:pt>
    <dgm:pt modelId="{DE33F0DC-6574-467E-B352-59256BE57DE3}">
      <dgm:prSet phldrT="[Text]"/>
      <dgm:spPr/>
      <dgm:t>
        <a:bodyPr/>
        <a:lstStyle/>
        <a:p>
          <a:r>
            <a:rPr lang="en-GB" dirty="0" smtClean="0"/>
            <a:t>Screening</a:t>
          </a:r>
          <a:endParaRPr lang="en-GB" dirty="0"/>
        </a:p>
      </dgm:t>
    </dgm:pt>
    <dgm:pt modelId="{913704DC-D8A7-464D-AD2F-CD8C3B8D9B0E}" type="parTrans" cxnId="{357CCB38-5171-4A1B-9FF8-9BC9CBF78C3E}">
      <dgm:prSet/>
      <dgm:spPr/>
      <dgm:t>
        <a:bodyPr/>
        <a:lstStyle/>
        <a:p>
          <a:endParaRPr lang="en-GB"/>
        </a:p>
      </dgm:t>
    </dgm:pt>
    <dgm:pt modelId="{CDD2FCED-DAE8-448E-8337-22A66C83E60B}" type="sibTrans" cxnId="{357CCB38-5171-4A1B-9FF8-9BC9CBF78C3E}">
      <dgm:prSet/>
      <dgm:spPr/>
      <dgm:t>
        <a:bodyPr/>
        <a:lstStyle/>
        <a:p>
          <a:endParaRPr lang="en-GB"/>
        </a:p>
      </dgm:t>
    </dgm:pt>
    <dgm:pt modelId="{394E3DD0-5FC7-465C-ACAE-EDDAC2863FF0}">
      <dgm:prSet phldrT="[Text]"/>
      <dgm:spPr/>
      <dgm:t>
        <a:bodyPr/>
        <a:lstStyle/>
        <a:p>
          <a:r>
            <a:rPr lang="en-GB" dirty="0" smtClean="0"/>
            <a:t>Scoping</a:t>
          </a:r>
          <a:endParaRPr lang="en-GB" dirty="0"/>
        </a:p>
      </dgm:t>
    </dgm:pt>
    <dgm:pt modelId="{886CFC44-E559-4300-BC1D-7B72E4D22871}" type="parTrans" cxnId="{DEB5BAC6-7ADF-475F-83D4-4A97F1F3B487}">
      <dgm:prSet/>
      <dgm:spPr/>
      <dgm:t>
        <a:bodyPr/>
        <a:lstStyle/>
        <a:p>
          <a:endParaRPr lang="en-GB"/>
        </a:p>
      </dgm:t>
    </dgm:pt>
    <dgm:pt modelId="{65C6F7A7-EB6B-44BD-9C8F-BAA94AF04863}" type="sibTrans" cxnId="{DEB5BAC6-7ADF-475F-83D4-4A97F1F3B487}">
      <dgm:prSet/>
      <dgm:spPr/>
      <dgm:t>
        <a:bodyPr/>
        <a:lstStyle/>
        <a:p>
          <a:endParaRPr lang="en-GB"/>
        </a:p>
      </dgm:t>
    </dgm:pt>
    <dgm:pt modelId="{1A075C96-53A7-4318-88F2-1A8C51DA13AB}">
      <dgm:prSet phldrT="[Text]"/>
      <dgm:spPr/>
      <dgm:t>
        <a:bodyPr/>
        <a:lstStyle/>
        <a:p>
          <a:r>
            <a:rPr lang="en-GB" dirty="0" smtClean="0"/>
            <a:t>Baseline</a:t>
          </a:r>
          <a:endParaRPr lang="en-GB" dirty="0"/>
        </a:p>
      </dgm:t>
    </dgm:pt>
    <dgm:pt modelId="{88FFC7BC-77BB-4282-B859-747D178C3F56}" type="parTrans" cxnId="{5C6449A6-E12C-4FE1-8FE2-06F9F7FB1B41}">
      <dgm:prSet/>
      <dgm:spPr/>
      <dgm:t>
        <a:bodyPr/>
        <a:lstStyle/>
        <a:p>
          <a:endParaRPr lang="en-GB"/>
        </a:p>
      </dgm:t>
    </dgm:pt>
    <dgm:pt modelId="{6FB7E2B7-60E4-4482-9C97-72A1945405C6}" type="sibTrans" cxnId="{5C6449A6-E12C-4FE1-8FE2-06F9F7FB1B41}">
      <dgm:prSet/>
      <dgm:spPr/>
      <dgm:t>
        <a:bodyPr/>
        <a:lstStyle/>
        <a:p>
          <a:endParaRPr lang="en-GB"/>
        </a:p>
      </dgm:t>
    </dgm:pt>
    <dgm:pt modelId="{9D5D79D2-D173-470C-97FB-ADA69E4ECA89}">
      <dgm:prSet/>
      <dgm:spPr/>
      <dgm:t>
        <a:bodyPr/>
        <a:lstStyle/>
        <a:p>
          <a:r>
            <a:rPr lang="en-GB" dirty="0" smtClean="0"/>
            <a:t>Impact assessment and mitigation measures</a:t>
          </a:r>
          <a:endParaRPr lang="en-GB" dirty="0"/>
        </a:p>
      </dgm:t>
    </dgm:pt>
    <dgm:pt modelId="{92E24EF3-0EBE-4368-A61B-F64C67725A35}" type="parTrans" cxnId="{5275A7D0-DAAD-4CE1-8E3F-4FFC389D717E}">
      <dgm:prSet/>
      <dgm:spPr/>
      <dgm:t>
        <a:bodyPr/>
        <a:lstStyle/>
        <a:p>
          <a:endParaRPr lang="en-GB"/>
        </a:p>
      </dgm:t>
    </dgm:pt>
    <dgm:pt modelId="{013BDEFF-E222-4643-A13C-9D356EFB18E4}" type="sibTrans" cxnId="{5275A7D0-DAAD-4CE1-8E3F-4FFC389D717E}">
      <dgm:prSet/>
      <dgm:spPr/>
      <dgm:t>
        <a:bodyPr/>
        <a:lstStyle/>
        <a:p>
          <a:endParaRPr lang="en-GB"/>
        </a:p>
      </dgm:t>
    </dgm:pt>
    <dgm:pt modelId="{34AA338A-D7F9-4D1D-8397-F19B7323AC71}">
      <dgm:prSet/>
      <dgm:spPr/>
      <dgm:t>
        <a:bodyPr/>
        <a:lstStyle/>
        <a:p>
          <a:r>
            <a:rPr lang="en-GB" dirty="0" smtClean="0"/>
            <a:t>SEA/EIA Report</a:t>
          </a:r>
          <a:endParaRPr lang="en-GB" dirty="0"/>
        </a:p>
      </dgm:t>
    </dgm:pt>
    <dgm:pt modelId="{EDE6FFD7-C007-4B24-8B14-933B84916B4B}" type="parTrans" cxnId="{DE0B9F5F-69C7-4425-8A26-F9A1DAF3A91B}">
      <dgm:prSet/>
      <dgm:spPr/>
      <dgm:t>
        <a:bodyPr/>
        <a:lstStyle/>
        <a:p>
          <a:endParaRPr lang="en-GB"/>
        </a:p>
      </dgm:t>
    </dgm:pt>
    <dgm:pt modelId="{84B348D5-7131-4C4E-A322-07473734138C}" type="sibTrans" cxnId="{DE0B9F5F-69C7-4425-8A26-F9A1DAF3A91B}">
      <dgm:prSet/>
      <dgm:spPr/>
      <dgm:t>
        <a:bodyPr/>
        <a:lstStyle/>
        <a:p>
          <a:endParaRPr lang="en-GB"/>
        </a:p>
      </dgm:t>
    </dgm:pt>
    <dgm:pt modelId="{E39557CD-8CE5-4857-9AFC-721474EC0B20}">
      <dgm:prSet/>
      <dgm:spPr/>
      <dgm:t>
        <a:bodyPr/>
        <a:lstStyle/>
        <a:p>
          <a:r>
            <a:rPr lang="en-GB" dirty="0" smtClean="0"/>
            <a:t>QC</a:t>
          </a:r>
          <a:endParaRPr lang="en-GB" dirty="0"/>
        </a:p>
      </dgm:t>
    </dgm:pt>
    <dgm:pt modelId="{29E7BA9E-FCE9-43F2-A546-4F9C9D12DDAB}" type="parTrans" cxnId="{52ABE55E-523E-4D24-97A9-E130BDC9C368}">
      <dgm:prSet/>
      <dgm:spPr/>
      <dgm:t>
        <a:bodyPr/>
        <a:lstStyle/>
        <a:p>
          <a:endParaRPr lang="en-GB"/>
        </a:p>
      </dgm:t>
    </dgm:pt>
    <dgm:pt modelId="{3AD4435C-7D40-48B9-9635-C00ABB588ACC}" type="sibTrans" cxnId="{52ABE55E-523E-4D24-97A9-E130BDC9C368}">
      <dgm:prSet/>
      <dgm:spPr/>
      <dgm:t>
        <a:bodyPr/>
        <a:lstStyle/>
        <a:p>
          <a:endParaRPr lang="en-GB"/>
        </a:p>
      </dgm:t>
    </dgm:pt>
    <dgm:pt modelId="{3AAED07A-4249-432F-BA63-54A7A9C0D629}">
      <dgm:prSet/>
      <dgm:spPr/>
      <dgm:t>
        <a:bodyPr/>
        <a:lstStyle/>
        <a:p>
          <a:r>
            <a:rPr lang="en-GB" dirty="0" smtClean="0"/>
            <a:t>Consultations</a:t>
          </a:r>
          <a:endParaRPr lang="en-GB" dirty="0"/>
        </a:p>
      </dgm:t>
    </dgm:pt>
    <dgm:pt modelId="{E3564829-382B-42D3-A727-9E43B1A82DDD}" type="parTrans" cxnId="{A9D872B6-5483-4C91-A4FA-A4E12287D4AE}">
      <dgm:prSet/>
      <dgm:spPr/>
      <dgm:t>
        <a:bodyPr/>
        <a:lstStyle/>
        <a:p>
          <a:endParaRPr lang="en-GB"/>
        </a:p>
      </dgm:t>
    </dgm:pt>
    <dgm:pt modelId="{C42CC903-9F8E-436C-BC7E-F1FCF3F43495}" type="sibTrans" cxnId="{A9D872B6-5483-4C91-A4FA-A4E12287D4AE}">
      <dgm:prSet/>
      <dgm:spPr/>
      <dgm:t>
        <a:bodyPr/>
        <a:lstStyle/>
        <a:p>
          <a:endParaRPr lang="en-GB"/>
        </a:p>
      </dgm:t>
    </dgm:pt>
    <dgm:pt modelId="{78C61CC5-9212-4BC3-9BE8-EA83F00B1395}" type="pres">
      <dgm:prSet presAssocID="{AFCC92A1-DE43-44D4-9B35-B838F524CA41}" presName="linearFlow" presStyleCnt="0">
        <dgm:presLayoutVars>
          <dgm:resizeHandles val="exact"/>
        </dgm:presLayoutVars>
      </dgm:prSet>
      <dgm:spPr/>
    </dgm:pt>
    <dgm:pt modelId="{995C8C17-987B-45E2-A310-39F7520385E9}" type="pres">
      <dgm:prSet presAssocID="{DE33F0DC-6574-467E-B352-59256BE57DE3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C9CB945-4C2E-4E1D-8888-81F2BB48D1D2}" type="pres">
      <dgm:prSet presAssocID="{CDD2FCED-DAE8-448E-8337-22A66C83E60B}" presName="sibTrans" presStyleLbl="sibTrans2D1" presStyleIdx="0" presStyleCnt="6"/>
      <dgm:spPr/>
      <dgm:t>
        <a:bodyPr/>
        <a:lstStyle/>
        <a:p>
          <a:endParaRPr lang="en-GB"/>
        </a:p>
      </dgm:t>
    </dgm:pt>
    <dgm:pt modelId="{623FE102-0E4A-4460-B46C-D8AA22815D40}" type="pres">
      <dgm:prSet presAssocID="{CDD2FCED-DAE8-448E-8337-22A66C83E60B}" presName="connectorText" presStyleLbl="sibTrans2D1" presStyleIdx="0" presStyleCnt="6"/>
      <dgm:spPr/>
      <dgm:t>
        <a:bodyPr/>
        <a:lstStyle/>
        <a:p>
          <a:endParaRPr lang="en-GB"/>
        </a:p>
      </dgm:t>
    </dgm:pt>
    <dgm:pt modelId="{464D8AAE-2B11-4106-A5EA-24FD07DB5B78}" type="pres">
      <dgm:prSet presAssocID="{394E3DD0-5FC7-465C-ACAE-EDDAC2863FF0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7BCAB1D-3805-4334-919C-473DB0A7378E}" type="pres">
      <dgm:prSet presAssocID="{65C6F7A7-EB6B-44BD-9C8F-BAA94AF04863}" presName="sibTrans" presStyleLbl="sibTrans2D1" presStyleIdx="1" presStyleCnt="6"/>
      <dgm:spPr/>
      <dgm:t>
        <a:bodyPr/>
        <a:lstStyle/>
        <a:p>
          <a:endParaRPr lang="en-GB"/>
        </a:p>
      </dgm:t>
    </dgm:pt>
    <dgm:pt modelId="{EE5845D6-9257-4E3B-9C70-6CC543B20995}" type="pres">
      <dgm:prSet presAssocID="{65C6F7A7-EB6B-44BD-9C8F-BAA94AF04863}" presName="connectorText" presStyleLbl="sibTrans2D1" presStyleIdx="1" presStyleCnt="6"/>
      <dgm:spPr/>
      <dgm:t>
        <a:bodyPr/>
        <a:lstStyle/>
        <a:p>
          <a:endParaRPr lang="en-GB"/>
        </a:p>
      </dgm:t>
    </dgm:pt>
    <dgm:pt modelId="{B3824B02-CA1C-44E5-97E4-D6F1A19D0B56}" type="pres">
      <dgm:prSet presAssocID="{1A075C96-53A7-4318-88F2-1A8C51DA13AB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5E20184-86BC-4A4B-ACFE-11490D2B42A3}" type="pres">
      <dgm:prSet presAssocID="{6FB7E2B7-60E4-4482-9C97-72A1945405C6}" presName="sibTrans" presStyleLbl="sibTrans2D1" presStyleIdx="2" presStyleCnt="6"/>
      <dgm:spPr/>
      <dgm:t>
        <a:bodyPr/>
        <a:lstStyle/>
        <a:p>
          <a:endParaRPr lang="en-GB"/>
        </a:p>
      </dgm:t>
    </dgm:pt>
    <dgm:pt modelId="{836F329B-5C3B-4861-9B4C-B971AFEEFC6C}" type="pres">
      <dgm:prSet presAssocID="{6FB7E2B7-60E4-4482-9C97-72A1945405C6}" presName="connectorText" presStyleLbl="sibTrans2D1" presStyleIdx="2" presStyleCnt="6"/>
      <dgm:spPr/>
      <dgm:t>
        <a:bodyPr/>
        <a:lstStyle/>
        <a:p>
          <a:endParaRPr lang="en-GB"/>
        </a:p>
      </dgm:t>
    </dgm:pt>
    <dgm:pt modelId="{7AA36145-4595-4FF8-B623-BA3D33AA0519}" type="pres">
      <dgm:prSet presAssocID="{9D5D79D2-D173-470C-97FB-ADA69E4ECA89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F9A7324-D3D1-4274-B730-02CBA1F0BC69}" type="pres">
      <dgm:prSet presAssocID="{013BDEFF-E222-4643-A13C-9D356EFB18E4}" presName="sibTrans" presStyleLbl="sibTrans2D1" presStyleIdx="3" presStyleCnt="6"/>
      <dgm:spPr/>
      <dgm:t>
        <a:bodyPr/>
        <a:lstStyle/>
        <a:p>
          <a:endParaRPr lang="en-GB"/>
        </a:p>
      </dgm:t>
    </dgm:pt>
    <dgm:pt modelId="{CE0C1EF9-CFB5-4865-9263-1821E8B887F7}" type="pres">
      <dgm:prSet presAssocID="{013BDEFF-E222-4643-A13C-9D356EFB18E4}" presName="connectorText" presStyleLbl="sibTrans2D1" presStyleIdx="3" presStyleCnt="6"/>
      <dgm:spPr/>
      <dgm:t>
        <a:bodyPr/>
        <a:lstStyle/>
        <a:p>
          <a:endParaRPr lang="en-GB"/>
        </a:p>
      </dgm:t>
    </dgm:pt>
    <dgm:pt modelId="{ACBE553A-677F-4A7C-BFBC-E6A1BB314217}" type="pres">
      <dgm:prSet presAssocID="{34AA338A-D7F9-4D1D-8397-F19B7323AC71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A9E6980-B265-4C7F-BE85-8C3C5E24C2C1}" type="pres">
      <dgm:prSet presAssocID="{84B348D5-7131-4C4E-A322-07473734138C}" presName="sibTrans" presStyleLbl="sibTrans2D1" presStyleIdx="4" presStyleCnt="6"/>
      <dgm:spPr/>
      <dgm:t>
        <a:bodyPr/>
        <a:lstStyle/>
        <a:p>
          <a:endParaRPr lang="en-GB"/>
        </a:p>
      </dgm:t>
    </dgm:pt>
    <dgm:pt modelId="{98CFE501-7D7B-406E-A976-AA935C2423CD}" type="pres">
      <dgm:prSet presAssocID="{84B348D5-7131-4C4E-A322-07473734138C}" presName="connectorText" presStyleLbl="sibTrans2D1" presStyleIdx="4" presStyleCnt="6"/>
      <dgm:spPr/>
      <dgm:t>
        <a:bodyPr/>
        <a:lstStyle/>
        <a:p>
          <a:endParaRPr lang="en-GB"/>
        </a:p>
      </dgm:t>
    </dgm:pt>
    <dgm:pt modelId="{4328CF12-FAC9-481F-8C0A-D99122B038FF}" type="pres">
      <dgm:prSet presAssocID="{E39557CD-8CE5-4857-9AFC-721474EC0B20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B118DD9-5B3E-49D7-AD2C-849BEE410D46}" type="pres">
      <dgm:prSet presAssocID="{3AD4435C-7D40-48B9-9635-C00ABB588ACC}" presName="sibTrans" presStyleLbl="sibTrans2D1" presStyleIdx="5" presStyleCnt="6"/>
      <dgm:spPr/>
      <dgm:t>
        <a:bodyPr/>
        <a:lstStyle/>
        <a:p>
          <a:endParaRPr lang="en-GB"/>
        </a:p>
      </dgm:t>
    </dgm:pt>
    <dgm:pt modelId="{932B7606-87E4-4942-93D4-818D5C09741B}" type="pres">
      <dgm:prSet presAssocID="{3AD4435C-7D40-48B9-9635-C00ABB588ACC}" presName="connectorText" presStyleLbl="sibTrans2D1" presStyleIdx="5" presStyleCnt="6"/>
      <dgm:spPr/>
      <dgm:t>
        <a:bodyPr/>
        <a:lstStyle/>
        <a:p>
          <a:endParaRPr lang="en-GB"/>
        </a:p>
      </dgm:t>
    </dgm:pt>
    <dgm:pt modelId="{70A85E22-4F70-400C-BC70-A37191E8B337}" type="pres">
      <dgm:prSet presAssocID="{3AAED07A-4249-432F-BA63-54A7A9C0D629}" presName="node" presStyleLbl="node1" presStyleIdx="6" presStyleCnt="7">
        <dgm:presLayoutVars>
          <dgm:bulletEnabled val="1"/>
        </dgm:presLayoutVars>
      </dgm:prSet>
      <dgm:spPr/>
    </dgm:pt>
  </dgm:ptLst>
  <dgm:cxnLst>
    <dgm:cxn modelId="{357CCB38-5171-4A1B-9FF8-9BC9CBF78C3E}" srcId="{AFCC92A1-DE43-44D4-9B35-B838F524CA41}" destId="{DE33F0DC-6574-467E-B352-59256BE57DE3}" srcOrd="0" destOrd="0" parTransId="{913704DC-D8A7-464D-AD2F-CD8C3B8D9B0E}" sibTransId="{CDD2FCED-DAE8-448E-8337-22A66C83E60B}"/>
    <dgm:cxn modelId="{781D44C8-F273-4766-BCA3-94383F603BDF}" type="presOf" srcId="{34AA338A-D7F9-4D1D-8397-F19B7323AC71}" destId="{ACBE553A-677F-4A7C-BFBC-E6A1BB314217}" srcOrd="0" destOrd="0" presId="urn:microsoft.com/office/officeart/2005/8/layout/process2"/>
    <dgm:cxn modelId="{A9D872B6-5483-4C91-A4FA-A4E12287D4AE}" srcId="{AFCC92A1-DE43-44D4-9B35-B838F524CA41}" destId="{3AAED07A-4249-432F-BA63-54A7A9C0D629}" srcOrd="6" destOrd="0" parTransId="{E3564829-382B-42D3-A727-9E43B1A82DDD}" sibTransId="{C42CC903-9F8E-436C-BC7E-F1FCF3F43495}"/>
    <dgm:cxn modelId="{09B90F1C-0DE1-4119-A7C9-2B46002F2CBB}" type="presOf" srcId="{013BDEFF-E222-4643-A13C-9D356EFB18E4}" destId="{6F9A7324-D3D1-4274-B730-02CBA1F0BC69}" srcOrd="0" destOrd="0" presId="urn:microsoft.com/office/officeart/2005/8/layout/process2"/>
    <dgm:cxn modelId="{75A4C0BD-8550-4846-B7E6-66F22ED4F662}" type="presOf" srcId="{65C6F7A7-EB6B-44BD-9C8F-BAA94AF04863}" destId="{EE5845D6-9257-4E3B-9C70-6CC543B20995}" srcOrd="1" destOrd="0" presId="urn:microsoft.com/office/officeart/2005/8/layout/process2"/>
    <dgm:cxn modelId="{864ED2B2-98AD-4845-B2EE-4B790A72D6C4}" type="presOf" srcId="{84B348D5-7131-4C4E-A322-07473734138C}" destId="{98CFE501-7D7B-406E-A976-AA935C2423CD}" srcOrd="1" destOrd="0" presId="urn:microsoft.com/office/officeart/2005/8/layout/process2"/>
    <dgm:cxn modelId="{8664E7E6-2752-464A-969D-D0498D7EC64C}" type="presOf" srcId="{3AD4435C-7D40-48B9-9635-C00ABB588ACC}" destId="{2B118DD9-5B3E-49D7-AD2C-849BEE410D46}" srcOrd="0" destOrd="0" presId="urn:microsoft.com/office/officeart/2005/8/layout/process2"/>
    <dgm:cxn modelId="{5275A7D0-DAAD-4CE1-8E3F-4FFC389D717E}" srcId="{AFCC92A1-DE43-44D4-9B35-B838F524CA41}" destId="{9D5D79D2-D173-470C-97FB-ADA69E4ECA89}" srcOrd="3" destOrd="0" parTransId="{92E24EF3-0EBE-4368-A61B-F64C67725A35}" sibTransId="{013BDEFF-E222-4643-A13C-9D356EFB18E4}"/>
    <dgm:cxn modelId="{6C632E38-2CFF-47B4-B3B9-4FCA4BEB15C9}" type="presOf" srcId="{E39557CD-8CE5-4857-9AFC-721474EC0B20}" destId="{4328CF12-FAC9-481F-8C0A-D99122B038FF}" srcOrd="0" destOrd="0" presId="urn:microsoft.com/office/officeart/2005/8/layout/process2"/>
    <dgm:cxn modelId="{52ABE55E-523E-4D24-97A9-E130BDC9C368}" srcId="{AFCC92A1-DE43-44D4-9B35-B838F524CA41}" destId="{E39557CD-8CE5-4857-9AFC-721474EC0B20}" srcOrd="5" destOrd="0" parTransId="{29E7BA9E-FCE9-43F2-A546-4F9C9D12DDAB}" sibTransId="{3AD4435C-7D40-48B9-9635-C00ABB588ACC}"/>
    <dgm:cxn modelId="{5CD56866-417A-4A29-BD4C-26D86B4A72FD}" type="presOf" srcId="{84B348D5-7131-4C4E-A322-07473734138C}" destId="{EA9E6980-B265-4C7F-BE85-8C3C5E24C2C1}" srcOrd="0" destOrd="0" presId="urn:microsoft.com/office/officeart/2005/8/layout/process2"/>
    <dgm:cxn modelId="{DEB5BAC6-7ADF-475F-83D4-4A97F1F3B487}" srcId="{AFCC92A1-DE43-44D4-9B35-B838F524CA41}" destId="{394E3DD0-5FC7-465C-ACAE-EDDAC2863FF0}" srcOrd="1" destOrd="0" parTransId="{886CFC44-E559-4300-BC1D-7B72E4D22871}" sibTransId="{65C6F7A7-EB6B-44BD-9C8F-BAA94AF04863}"/>
    <dgm:cxn modelId="{42FDA2F8-386C-49C2-9EB3-46F8C315A4BD}" type="presOf" srcId="{CDD2FCED-DAE8-448E-8337-22A66C83E60B}" destId="{623FE102-0E4A-4460-B46C-D8AA22815D40}" srcOrd="1" destOrd="0" presId="urn:microsoft.com/office/officeart/2005/8/layout/process2"/>
    <dgm:cxn modelId="{F644824B-9509-4BC8-AFCF-5DAEF99F882A}" type="presOf" srcId="{013BDEFF-E222-4643-A13C-9D356EFB18E4}" destId="{CE0C1EF9-CFB5-4865-9263-1821E8B887F7}" srcOrd="1" destOrd="0" presId="urn:microsoft.com/office/officeart/2005/8/layout/process2"/>
    <dgm:cxn modelId="{3B141A87-34B5-4E58-B73D-F17F3B664F99}" type="presOf" srcId="{9D5D79D2-D173-470C-97FB-ADA69E4ECA89}" destId="{7AA36145-4595-4FF8-B623-BA3D33AA0519}" srcOrd="0" destOrd="0" presId="urn:microsoft.com/office/officeart/2005/8/layout/process2"/>
    <dgm:cxn modelId="{B3967159-E78C-4ECA-A7EC-ABBCCCD288A3}" type="presOf" srcId="{6FB7E2B7-60E4-4482-9C97-72A1945405C6}" destId="{836F329B-5C3B-4861-9B4C-B971AFEEFC6C}" srcOrd="1" destOrd="0" presId="urn:microsoft.com/office/officeart/2005/8/layout/process2"/>
    <dgm:cxn modelId="{3FAD38AF-7A54-4A23-A5A9-87CFCBF3BD59}" type="presOf" srcId="{6FB7E2B7-60E4-4482-9C97-72A1945405C6}" destId="{55E20184-86BC-4A4B-ACFE-11490D2B42A3}" srcOrd="0" destOrd="0" presId="urn:microsoft.com/office/officeart/2005/8/layout/process2"/>
    <dgm:cxn modelId="{2A1CFC3A-3135-4601-B128-FAB2FE03FDE6}" type="presOf" srcId="{DE33F0DC-6574-467E-B352-59256BE57DE3}" destId="{995C8C17-987B-45E2-A310-39F7520385E9}" srcOrd="0" destOrd="0" presId="urn:microsoft.com/office/officeart/2005/8/layout/process2"/>
    <dgm:cxn modelId="{DE0B9F5F-69C7-4425-8A26-F9A1DAF3A91B}" srcId="{AFCC92A1-DE43-44D4-9B35-B838F524CA41}" destId="{34AA338A-D7F9-4D1D-8397-F19B7323AC71}" srcOrd="4" destOrd="0" parTransId="{EDE6FFD7-C007-4B24-8B14-933B84916B4B}" sibTransId="{84B348D5-7131-4C4E-A322-07473734138C}"/>
    <dgm:cxn modelId="{6BA1200E-FB72-4235-B012-648640C2D4F7}" type="presOf" srcId="{394E3DD0-5FC7-465C-ACAE-EDDAC2863FF0}" destId="{464D8AAE-2B11-4106-A5EA-24FD07DB5B78}" srcOrd="0" destOrd="0" presId="urn:microsoft.com/office/officeart/2005/8/layout/process2"/>
    <dgm:cxn modelId="{6F0412D3-1375-44E8-AED3-1EED0ED1756D}" type="presOf" srcId="{3AD4435C-7D40-48B9-9635-C00ABB588ACC}" destId="{932B7606-87E4-4942-93D4-818D5C09741B}" srcOrd="1" destOrd="0" presId="urn:microsoft.com/office/officeart/2005/8/layout/process2"/>
    <dgm:cxn modelId="{C69C147B-0BFE-436D-A143-C8E68643A99D}" type="presOf" srcId="{AFCC92A1-DE43-44D4-9B35-B838F524CA41}" destId="{78C61CC5-9212-4BC3-9BE8-EA83F00B1395}" srcOrd="0" destOrd="0" presId="urn:microsoft.com/office/officeart/2005/8/layout/process2"/>
    <dgm:cxn modelId="{42D6C78C-6AFA-426B-A4EB-7EE96B70B2E2}" type="presOf" srcId="{CDD2FCED-DAE8-448E-8337-22A66C83E60B}" destId="{8C9CB945-4C2E-4E1D-8888-81F2BB48D1D2}" srcOrd="0" destOrd="0" presId="urn:microsoft.com/office/officeart/2005/8/layout/process2"/>
    <dgm:cxn modelId="{5C6449A6-E12C-4FE1-8FE2-06F9F7FB1B41}" srcId="{AFCC92A1-DE43-44D4-9B35-B838F524CA41}" destId="{1A075C96-53A7-4318-88F2-1A8C51DA13AB}" srcOrd="2" destOrd="0" parTransId="{88FFC7BC-77BB-4282-B859-747D178C3F56}" sibTransId="{6FB7E2B7-60E4-4482-9C97-72A1945405C6}"/>
    <dgm:cxn modelId="{A7ABF211-6630-4C1E-83F7-F7B14C0AAFC8}" type="presOf" srcId="{3AAED07A-4249-432F-BA63-54A7A9C0D629}" destId="{70A85E22-4F70-400C-BC70-A37191E8B337}" srcOrd="0" destOrd="0" presId="urn:microsoft.com/office/officeart/2005/8/layout/process2"/>
    <dgm:cxn modelId="{321FF9F2-03D4-419A-BDCD-91F653E27E53}" type="presOf" srcId="{65C6F7A7-EB6B-44BD-9C8F-BAA94AF04863}" destId="{D7BCAB1D-3805-4334-919C-473DB0A7378E}" srcOrd="0" destOrd="0" presId="urn:microsoft.com/office/officeart/2005/8/layout/process2"/>
    <dgm:cxn modelId="{B5DA3193-1728-4702-8FB1-5FB0F82212DE}" type="presOf" srcId="{1A075C96-53A7-4318-88F2-1A8C51DA13AB}" destId="{B3824B02-CA1C-44E5-97E4-D6F1A19D0B56}" srcOrd="0" destOrd="0" presId="urn:microsoft.com/office/officeart/2005/8/layout/process2"/>
    <dgm:cxn modelId="{5D219B80-AEAE-4337-90CF-51F5C53C0B16}" type="presParOf" srcId="{78C61CC5-9212-4BC3-9BE8-EA83F00B1395}" destId="{995C8C17-987B-45E2-A310-39F7520385E9}" srcOrd="0" destOrd="0" presId="urn:microsoft.com/office/officeart/2005/8/layout/process2"/>
    <dgm:cxn modelId="{C38D354C-ABD2-476F-89BF-5270B5D93D3C}" type="presParOf" srcId="{78C61CC5-9212-4BC3-9BE8-EA83F00B1395}" destId="{8C9CB945-4C2E-4E1D-8888-81F2BB48D1D2}" srcOrd="1" destOrd="0" presId="urn:microsoft.com/office/officeart/2005/8/layout/process2"/>
    <dgm:cxn modelId="{82C03CB2-A5D1-499F-9869-011FEFA280CE}" type="presParOf" srcId="{8C9CB945-4C2E-4E1D-8888-81F2BB48D1D2}" destId="{623FE102-0E4A-4460-B46C-D8AA22815D40}" srcOrd="0" destOrd="0" presId="urn:microsoft.com/office/officeart/2005/8/layout/process2"/>
    <dgm:cxn modelId="{35B481B1-72A4-4CAB-BF05-CC919D5D809C}" type="presParOf" srcId="{78C61CC5-9212-4BC3-9BE8-EA83F00B1395}" destId="{464D8AAE-2B11-4106-A5EA-24FD07DB5B78}" srcOrd="2" destOrd="0" presId="urn:microsoft.com/office/officeart/2005/8/layout/process2"/>
    <dgm:cxn modelId="{AB497C82-EB9A-4837-B020-3F4E80C70AC4}" type="presParOf" srcId="{78C61CC5-9212-4BC3-9BE8-EA83F00B1395}" destId="{D7BCAB1D-3805-4334-919C-473DB0A7378E}" srcOrd="3" destOrd="0" presId="urn:microsoft.com/office/officeart/2005/8/layout/process2"/>
    <dgm:cxn modelId="{CED1AA21-C497-4835-80A2-BF473D02A2B8}" type="presParOf" srcId="{D7BCAB1D-3805-4334-919C-473DB0A7378E}" destId="{EE5845D6-9257-4E3B-9C70-6CC543B20995}" srcOrd="0" destOrd="0" presId="urn:microsoft.com/office/officeart/2005/8/layout/process2"/>
    <dgm:cxn modelId="{2D309575-490E-4DCA-B1B9-8899AF38A6B1}" type="presParOf" srcId="{78C61CC5-9212-4BC3-9BE8-EA83F00B1395}" destId="{B3824B02-CA1C-44E5-97E4-D6F1A19D0B56}" srcOrd="4" destOrd="0" presId="urn:microsoft.com/office/officeart/2005/8/layout/process2"/>
    <dgm:cxn modelId="{4417E442-E6CC-4390-8D73-4E3C8B525511}" type="presParOf" srcId="{78C61CC5-9212-4BC3-9BE8-EA83F00B1395}" destId="{55E20184-86BC-4A4B-ACFE-11490D2B42A3}" srcOrd="5" destOrd="0" presId="urn:microsoft.com/office/officeart/2005/8/layout/process2"/>
    <dgm:cxn modelId="{85D6F873-F498-4261-9DD9-3185B77A2339}" type="presParOf" srcId="{55E20184-86BC-4A4B-ACFE-11490D2B42A3}" destId="{836F329B-5C3B-4861-9B4C-B971AFEEFC6C}" srcOrd="0" destOrd="0" presId="urn:microsoft.com/office/officeart/2005/8/layout/process2"/>
    <dgm:cxn modelId="{C57B450D-4EBB-424F-B898-4B335410AE9F}" type="presParOf" srcId="{78C61CC5-9212-4BC3-9BE8-EA83F00B1395}" destId="{7AA36145-4595-4FF8-B623-BA3D33AA0519}" srcOrd="6" destOrd="0" presId="urn:microsoft.com/office/officeart/2005/8/layout/process2"/>
    <dgm:cxn modelId="{B74524E1-A00F-40FE-A037-AE417F745B3C}" type="presParOf" srcId="{78C61CC5-9212-4BC3-9BE8-EA83F00B1395}" destId="{6F9A7324-D3D1-4274-B730-02CBA1F0BC69}" srcOrd="7" destOrd="0" presId="urn:microsoft.com/office/officeart/2005/8/layout/process2"/>
    <dgm:cxn modelId="{85F4E857-0E5D-453A-9548-1C9C01EF9773}" type="presParOf" srcId="{6F9A7324-D3D1-4274-B730-02CBA1F0BC69}" destId="{CE0C1EF9-CFB5-4865-9263-1821E8B887F7}" srcOrd="0" destOrd="0" presId="urn:microsoft.com/office/officeart/2005/8/layout/process2"/>
    <dgm:cxn modelId="{2E6DD486-3443-406E-9684-062391537FAB}" type="presParOf" srcId="{78C61CC5-9212-4BC3-9BE8-EA83F00B1395}" destId="{ACBE553A-677F-4A7C-BFBC-E6A1BB314217}" srcOrd="8" destOrd="0" presId="urn:microsoft.com/office/officeart/2005/8/layout/process2"/>
    <dgm:cxn modelId="{8A999C21-1F96-444A-B7E1-17B653C73F18}" type="presParOf" srcId="{78C61CC5-9212-4BC3-9BE8-EA83F00B1395}" destId="{EA9E6980-B265-4C7F-BE85-8C3C5E24C2C1}" srcOrd="9" destOrd="0" presId="urn:microsoft.com/office/officeart/2005/8/layout/process2"/>
    <dgm:cxn modelId="{F8E29073-D308-4B4E-82C6-29BBC353F641}" type="presParOf" srcId="{EA9E6980-B265-4C7F-BE85-8C3C5E24C2C1}" destId="{98CFE501-7D7B-406E-A976-AA935C2423CD}" srcOrd="0" destOrd="0" presId="urn:microsoft.com/office/officeart/2005/8/layout/process2"/>
    <dgm:cxn modelId="{5F46E165-D0CC-48A2-B219-16EAC37076F2}" type="presParOf" srcId="{78C61CC5-9212-4BC3-9BE8-EA83F00B1395}" destId="{4328CF12-FAC9-481F-8C0A-D99122B038FF}" srcOrd="10" destOrd="0" presId="urn:microsoft.com/office/officeart/2005/8/layout/process2"/>
    <dgm:cxn modelId="{D3E4E6DD-0759-4631-9C10-CD9C0B450493}" type="presParOf" srcId="{78C61CC5-9212-4BC3-9BE8-EA83F00B1395}" destId="{2B118DD9-5B3E-49D7-AD2C-849BEE410D46}" srcOrd="11" destOrd="0" presId="urn:microsoft.com/office/officeart/2005/8/layout/process2"/>
    <dgm:cxn modelId="{D04CAD1F-C891-4A7C-976F-D37DE00A939A}" type="presParOf" srcId="{2B118DD9-5B3E-49D7-AD2C-849BEE410D46}" destId="{932B7606-87E4-4942-93D4-818D5C09741B}" srcOrd="0" destOrd="0" presId="urn:microsoft.com/office/officeart/2005/8/layout/process2"/>
    <dgm:cxn modelId="{A8C6B2C0-FE73-4BE4-9591-4F5E3D1C8B2E}" type="presParOf" srcId="{78C61CC5-9212-4BC3-9BE8-EA83F00B1395}" destId="{70A85E22-4F70-400C-BC70-A37191E8B337}" srcOrd="1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F841CE-94FE-4BEE-996A-1999FB039CD7}" type="doc">
      <dgm:prSet loTypeId="urn:microsoft.com/office/officeart/2005/8/layout/process2" loCatId="process" qsTypeId="urn:microsoft.com/office/officeart/2005/8/quickstyle/simple1#2" qsCatId="simple" csTypeId="urn:microsoft.com/office/officeart/2005/8/colors/accent1_2#2" csCatId="accent1" phldr="1"/>
      <dgm:spPr/>
    </dgm:pt>
    <dgm:pt modelId="{3BC107C7-49E7-4A9E-81B1-2B23B7B4294D}">
      <dgm:prSet phldrT="[Text]"/>
      <dgm:spPr>
        <a:solidFill>
          <a:srgbClr val="92D050"/>
        </a:solidFill>
        <a:ln>
          <a:solidFill>
            <a:srgbClr val="92D050"/>
          </a:solidFill>
        </a:ln>
      </dgm:spPr>
      <dgm:t>
        <a:bodyPr/>
        <a:lstStyle/>
        <a:p>
          <a:r>
            <a:rPr lang="en-GB" dirty="0" smtClean="0"/>
            <a:t>Screening</a:t>
          </a:r>
          <a:endParaRPr lang="en-GB" dirty="0"/>
        </a:p>
      </dgm:t>
    </dgm:pt>
    <dgm:pt modelId="{F0A30A3A-8DEC-4D31-B46A-2F7A228186DA}" type="parTrans" cxnId="{1E06A794-808B-4A85-8CDD-2A5746611CEC}">
      <dgm:prSet/>
      <dgm:spPr/>
      <dgm:t>
        <a:bodyPr/>
        <a:lstStyle/>
        <a:p>
          <a:endParaRPr lang="en-GB"/>
        </a:p>
      </dgm:t>
    </dgm:pt>
    <dgm:pt modelId="{2315C901-1F36-4DAF-99FD-8644FE45EF95}" type="sibTrans" cxnId="{1E06A794-808B-4A85-8CDD-2A5746611CEC}">
      <dgm:prSet/>
      <dgm:spPr/>
      <dgm:t>
        <a:bodyPr/>
        <a:lstStyle/>
        <a:p>
          <a:endParaRPr lang="en-GB"/>
        </a:p>
      </dgm:t>
    </dgm:pt>
    <dgm:pt modelId="{A678F5D8-3BC7-49ED-82B0-84F0E027F103}">
      <dgm:prSet phldrT="[Text]"/>
      <dgm:spPr>
        <a:solidFill>
          <a:srgbClr val="92D050"/>
        </a:solidFill>
        <a:ln>
          <a:solidFill>
            <a:srgbClr val="92D050"/>
          </a:solidFill>
        </a:ln>
      </dgm:spPr>
      <dgm:t>
        <a:bodyPr/>
        <a:lstStyle/>
        <a:p>
          <a:r>
            <a:rPr lang="en-GB" dirty="0" smtClean="0"/>
            <a:t>Main assessment</a:t>
          </a:r>
          <a:endParaRPr lang="en-GB" dirty="0"/>
        </a:p>
      </dgm:t>
    </dgm:pt>
    <dgm:pt modelId="{5FBEE75A-57F5-425C-9739-CBE5A8E4F359}" type="parTrans" cxnId="{E6C0976E-4445-4E39-898A-8518109D905F}">
      <dgm:prSet/>
      <dgm:spPr/>
      <dgm:t>
        <a:bodyPr/>
        <a:lstStyle/>
        <a:p>
          <a:endParaRPr lang="en-GB"/>
        </a:p>
      </dgm:t>
    </dgm:pt>
    <dgm:pt modelId="{7C7711FB-0578-4DDE-9534-8C3EEC85AD58}" type="sibTrans" cxnId="{E6C0976E-4445-4E39-898A-8518109D905F}">
      <dgm:prSet/>
      <dgm:spPr/>
      <dgm:t>
        <a:bodyPr/>
        <a:lstStyle/>
        <a:p>
          <a:endParaRPr lang="en-GB"/>
        </a:p>
      </dgm:t>
    </dgm:pt>
    <dgm:pt modelId="{73DF551A-84AC-4ACF-AC9B-15ECC731ECFB}">
      <dgm:prSet phldrT="[Text]"/>
      <dgm:spPr>
        <a:solidFill>
          <a:srgbClr val="92D050"/>
        </a:solidFill>
        <a:ln>
          <a:solidFill>
            <a:srgbClr val="92D050"/>
          </a:solidFill>
        </a:ln>
      </dgm:spPr>
      <dgm:t>
        <a:bodyPr/>
        <a:lstStyle/>
        <a:p>
          <a:r>
            <a:rPr lang="en-GB" dirty="0" smtClean="0"/>
            <a:t>IROPI and compensatory measures</a:t>
          </a:r>
          <a:endParaRPr lang="en-GB" dirty="0"/>
        </a:p>
      </dgm:t>
    </dgm:pt>
    <dgm:pt modelId="{3ACA21E3-8EB1-4F3C-8CDD-248ADD50F3C1}" type="parTrans" cxnId="{955E2F2E-2585-4803-943C-43F912C389CE}">
      <dgm:prSet/>
      <dgm:spPr/>
      <dgm:t>
        <a:bodyPr/>
        <a:lstStyle/>
        <a:p>
          <a:endParaRPr lang="en-GB"/>
        </a:p>
      </dgm:t>
    </dgm:pt>
    <dgm:pt modelId="{18A06010-7218-44CC-B86A-52670CFF9DB9}" type="sibTrans" cxnId="{955E2F2E-2585-4803-943C-43F912C389CE}">
      <dgm:prSet/>
      <dgm:spPr/>
      <dgm:t>
        <a:bodyPr/>
        <a:lstStyle/>
        <a:p>
          <a:endParaRPr lang="en-GB"/>
        </a:p>
      </dgm:t>
    </dgm:pt>
    <dgm:pt modelId="{7A2DF25D-AA67-4B6C-988C-172A5C08CD22}">
      <dgm:prSet/>
      <dgm:spPr>
        <a:solidFill>
          <a:srgbClr val="92D050"/>
        </a:solidFill>
        <a:ln>
          <a:solidFill>
            <a:srgbClr val="92D050"/>
          </a:solidFill>
        </a:ln>
      </dgm:spPr>
      <dgm:t>
        <a:bodyPr/>
        <a:lstStyle/>
        <a:p>
          <a:r>
            <a:rPr lang="en-GB" dirty="0" smtClean="0"/>
            <a:t>Alternatives</a:t>
          </a:r>
          <a:endParaRPr lang="en-GB" dirty="0"/>
        </a:p>
      </dgm:t>
    </dgm:pt>
    <dgm:pt modelId="{AE130E51-E639-44E6-AAA6-750585319088}" type="parTrans" cxnId="{A5134EE2-29E5-4236-8826-BF7F53CF3D7C}">
      <dgm:prSet/>
      <dgm:spPr/>
      <dgm:t>
        <a:bodyPr/>
        <a:lstStyle/>
        <a:p>
          <a:endParaRPr lang="en-GB"/>
        </a:p>
      </dgm:t>
    </dgm:pt>
    <dgm:pt modelId="{A3B9BCC9-0A0B-4F9B-B160-57D7FE978224}" type="sibTrans" cxnId="{A5134EE2-29E5-4236-8826-BF7F53CF3D7C}">
      <dgm:prSet/>
      <dgm:spPr/>
      <dgm:t>
        <a:bodyPr/>
        <a:lstStyle/>
        <a:p>
          <a:endParaRPr lang="en-GB"/>
        </a:p>
      </dgm:t>
    </dgm:pt>
    <dgm:pt modelId="{0327A934-6528-4872-903E-2DB2F0F235FD}" type="pres">
      <dgm:prSet presAssocID="{0CF841CE-94FE-4BEE-996A-1999FB039CD7}" presName="linearFlow" presStyleCnt="0">
        <dgm:presLayoutVars>
          <dgm:resizeHandles val="exact"/>
        </dgm:presLayoutVars>
      </dgm:prSet>
      <dgm:spPr/>
    </dgm:pt>
    <dgm:pt modelId="{07C828A6-3A5A-4107-8DE5-D59D98411BE0}" type="pres">
      <dgm:prSet presAssocID="{3BC107C7-49E7-4A9E-81B1-2B23B7B4294D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49DB31D-EEC5-41E0-AEEB-FCCAAA5F9318}" type="pres">
      <dgm:prSet presAssocID="{2315C901-1F36-4DAF-99FD-8644FE45EF95}" presName="sibTrans" presStyleLbl="sibTrans2D1" presStyleIdx="0" presStyleCnt="3"/>
      <dgm:spPr/>
      <dgm:t>
        <a:bodyPr/>
        <a:lstStyle/>
        <a:p>
          <a:endParaRPr lang="en-GB"/>
        </a:p>
      </dgm:t>
    </dgm:pt>
    <dgm:pt modelId="{EE392D74-7267-4049-9108-8B5DC63EDB42}" type="pres">
      <dgm:prSet presAssocID="{2315C901-1F36-4DAF-99FD-8644FE45EF95}" presName="connectorText" presStyleLbl="sibTrans2D1" presStyleIdx="0" presStyleCnt="3"/>
      <dgm:spPr/>
      <dgm:t>
        <a:bodyPr/>
        <a:lstStyle/>
        <a:p>
          <a:endParaRPr lang="en-GB"/>
        </a:p>
      </dgm:t>
    </dgm:pt>
    <dgm:pt modelId="{E1787109-B56C-4E03-B2B5-87ECB61130F1}" type="pres">
      <dgm:prSet presAssocID="{A678F5D8-3BC7-49ED-82B0-84F0E027F103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FEDBADC-890B-40D5-BE1B-49FE7BB28BE9}" type="pres">
      <dgm:prSet presAssocID="{7C7711FB-0578-4DDE-9534-8C3EEC85AD58}" presName="sibTrans" presStyleLbl="sibTrans2D1" presStyleIdx="1" presStyleCnt="3"/>
      <dgm:spPr/>
      <dgm:t>
        <a:bodyPr/>
        <a:lstStyle/>
        <a:p>
          <a:endParaRPr lang="en-GB"/>
        </a:p>
      </dgm:t>
    </dgm:pt>
    <dgm:pt modelId="{61F42075-6EDD-43C8-9E80-BC7821AF2BDC}" type="pres">
      <dgm:prSet presAssocID="{7C7711FB-0578-4DDE-9534-8C3EEC85AD58}" presName="connectorText" presStyleLbl="sibTrans2D1" presStyleIdx="1" presStyleCnt="3"/>
      <dgm:spPr/>
      <dgm:t>
        <a:bodyPr/>
        <a:lstStyle/>
        <a:p>
          <a:endParaRPr lang="en-GB"/>
        </a:p>
      </dgm:t>
    </dgm:pt>
    <dgm:pt modelId="{ECA43B3B-22C9-49F2-9050-2DD6EAB96597}" type="pres">
      <dgm:prSet presAssocID="{7A2DF25D-AA67-4B6C-988C-172A5C08CD2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25A44CD-F921-4D3D-9E4C-41F88EDD624E}" type="pres">
      <dgm:prSet presAssocID="{A3B9BCC9-0A0B-4F9B-B160-57D7FE978224}" presName="sibTrans" presStyleLbl="sibTrans2D1" presStyleIdx="2" presStyleCnt="3"/>
      <dgm:spPr/>
      <dgm:t>
        <a:bodyPr/>
        <a:lstStyle/>
        <a:p>
          <a:endParaRPr lang="en-GB"/>
        </a:p>
      </dgm:t>
    </dgm:pt>
    <dgm:pt modelId="{54371527-49F9-40C3-BA2F-0B0466E6B5FB}" type="pres">
      <dgm:prSet presAssocID="{A3B9BCC9-0A0B-4F9B-B160-57D7FE978224}" presName="connectorText" presStyleLbl="sibTrans2D1" presStyleIdx="2" presStyleCnt="3"/>
      <dgm:spPr/>
      <dgm:t>
        <a:bodyPr/>
        <a:lstStyle/>
        <a:p>
          <a:endParaRPr lang="en-GB"/>
        </a:p>
      </dgm:t>
    </dgm:pt>
    <dgm:pt modelId="{0A8DDFB0-265A-4178-B549-08ACDE44E87A}" type="pres">
      <dgm:prSet presAssocID="{73DF551A-84AC-4ACF-AC9B-15ECC731ECF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4420FE2-C24C-4C37-AEB2-3E634119212A}" type="presOf" srcId="{7C7711FB-0578-4DDE-9534-8C3EEC85AD58}" destId="{5FEDBADC-890B-40D5-BE1B-49FE7BB28BE9}" srcOrd="0" destOrd="0" presId="urn:microsoft.com/office/officeart/2005/8/layout/process2"/>
    <dgm:cxn modelId="{EDE8AF60-A83F-45EC-BCB4-739FE74A8E19}" type="presOf" srcId="{7A2DF25D-AA67-4B6C-988C-172A5C08CD22}" destId="{ECA43B3B-22C9-49F2-9050-2DD6EAB96597}" srcOrd="0" destOrd="0" presId="urn:microsoft.com/office/officeart/2005/8/layout/process2"/>
    <dgm:cxn modelId="{D1F3837E-E367-46ED-9382-D99BE3DFD04F}" type="presOf" srcId="{3BC107C7-49E7-4A9E-81B1-2B23B7B4294D}" destId="{07C828A6-3A5A-4107-8DE5-D59D98411BE0}" srcOrd="0" destOrd="0" presId="urn:microsoft.com/office/officeart/2005/8/layout/process2"/>
    <dgm:cxn modelId="{A5134EE2-29E5-4236-8826-BF7F53CF3D7C}" srcId="{0CF841CE-94FE-4BEE-996A-1999FB039CD7}" destId="{7A2DF25D-AA67-4B6C-988C-172A5C08CD22}" srcOrd="2" destOrd="0" parTransId="{AE130E51-E639-44E6-AAA6-750585319088}" sibTransId="{A3B9BCC9-0A0B-4F9B-B160-57D7FE978224}"/>
    <dgm:cxn modelId="{3D692160-F633-4CCC-AAFA-F8603FE87981}" type="presOf" srcId="{A3B9BCC9-0A0B-4F9B-B160-57D7FE978224}" destId="{C25A44CD-F921-4D3D-9E4C-41F88EDD624E}" srcOrd="0" destOrd="0" presId="urn:microsoft.com/office/officeart/2005/8/layout/process2"/>
    <dgm:cxn modelId="{691FF4BB-90D8-410D-8A70-19FE39890386}" type="presOf" srcId="{2315C901-1F36-4DAF-99FD-8644FE45EF95}" destId="{149DB31D-EEC5-41E0-AEEB-FCCAAA5F9318}" srcOrd="0" destOrd="0" presId="urn:microsoft.com/office/officeart/2005/8/layout/process2"/>
    <dgm:cxn modelId="{92BD5ABF-04C8-402B-ABBE-07438441A474}" type="presOf" srcId="{2315C901-1F36-4DAF-99FD-8644FE45EF95}" destId="{EE392D74-7267-4049-9108-8B5DC63EDB42}" srcOrd="1" destOrd="0" presId="urn:microsoft.com/office/officeart/2005/8/layout/process2"/>
    <dgm:cxn modelId="{720DC1EE-A2CC-4029-9291-91B1BE6DAB66}" type="presOf" srcId="{7C7711FB-0578-4DDE-9534-8C3EEC85AD58}" destId="{61F42075-6EDD-43C8-9E80-BC7821AF2BDC}" srcOrd="1" destOrd="0" presId="urn:microsoft.com/office/officeart/2005/8/layout/process2"/>
    <dgm:cxn modelId="{C9C50233-930C-4F4C-953A-03CF2A810B5A}" type="presOf" srcId="{0CF841CE-94FE-4BEE-996A-1999FB039CD7}" destId="{0327A934-6528-4872-903E-2DB2F0F235FD}" srcOrd="0" destOrd="0" presId="urn:microsoft.com/office/officeart/2005/8/layout/process2"/>
    <dgm:cxn modelId="{B2B27063-6AA4-49FC-BBBC-875181CC94AD}" type="presOf" srcId="{73DF551A-84AC-4ACF-AC9B-15ECC731ECFB}" destId="{0A8DDFB0-265A-4178-B549-08ACDE44E87A}" srcOrd="0" destOrd="0" presId="urn:microsoft.com/office/officeart/2005/8/layout/process2"/>
    <dgm:cxn modelId="{E6C0976E-4445-4E39-898A-8518109D905F}" srcId="{0CF841CE-94FE-4BEE-996A-1999FB039CD7}" destId="{A678F5D8-3BC7-49ED-82B0-84F0E027F103}" srcOrd="1" destOrd="0" parTransId="{5FBEE75A-57F5-425C-9739-CBE5A8E4F359}" sibTransId="{7C7711FB-0578-4DDE-9534-8C3EEC85AD58}"/>
    <dgm:cxn modelId="{1F15462B-87F3-4F65-972D-49AEC9FC4C60}" type="presOf" srcId="{A3B9BCC9-0A0B-4F9B-B160-57D7FE978224}" destId="{54371527-49F9-40C3-BA2F-0B0466E6B5FB}" srcOrd="1" destOrd="0" presId="urn:microsoft.com/office/officeart/2005/8/layout/process2"/>
    <dgm:cxn modelId="{1E06A794-808B-4A85-8CDD-2A5746611CEC}" srcId="{0CF841CE-94FE-4BEE-996A-1999FB039CD7}" destId="{3BC107C7-49E7-4A9E-81B1-2B23B7B4294D}" srcOrd="0" destOrd="0" parTransId="{F0A30A3A-8DEC-4D31-B46A-2F7A228186DA}" sibTransId="{2315C901-1F36-4DAF-99FD-8644FE45EF95}"/>
    <dgm:cxn modelId="{FCDCF263-0D16-461D-8790-29DF8557446D}" type="presOf" srcId="{A678F5D8-3BC7-49ED-82B0-84F0E027F103}" destId="{E1787109-B56C-4E03-B2B5-87ECB61130F1}" srcOrd="0" destOrd="0" presId="urn:microsoft.com/office/officeart/2005/8/layout/process2"/>
    <dgm:cxn modelId="{955E2F2E-2585-4803-943C-43F912C389CE}" srcId="{0CF841CE-94FE-4BEE-996A-1999FB039CD7}" destId="{73DF551A-84AC-4ACF-AC9B-15ECC731ECFB}" srcOrd="3" destOrd="0" parTransId="{3ACA21E3-8EB1-4F3C-8CDD-248ADD50F3C1}" sibTransId="{18A06010-7218-44CC-B86A-52670CFF9DB9}"/>
    <dgm:cxn modelId="{342E7B1F-D288-4FDD-A2F0-D0DC64ABE1FA}" type="presParOf" srcId="{0327A934-6528-4872-903E-2DB2F0F235FD}" destId="{07C828A6-3A5A-4107-8DE5-D59D98411BE0}" srcOrd="0" destOrd="0" presId="urn:microsoft.com/office/officeart/2005/8/layout/process2"/>
    <dgm:cxn modelId="{7A4217F1-6613-4AA3-AFA6-1A8F6B496A20}" type="presParOf" srcId="{0327A934-6528-4872-903E-2DB2F0F235FD}" destId="{149DB31D-EEC5-41E0-AEEB-FCCAAA5F9318}" srcOrd="1" destOrd="0" presId="urn:microsoft.com/office/officeart/2005/8/layout/process2"/>
    <dgm:cxn modelId="{9654AFB6-37E6-4D3C-B3B4-CEE58D9DB722}" type="presParOf" srcId="{149DB31D-EEC5-41E0-AEEB-FCCAAA5F9318}" destId="{EE392D74-7267-4049-9108-8B5DC63EDB42}" srcOrd="0" destOrd="0" presId="urn:microsoft.com/office/officeart/2005/8/layout/process2"/>
    <dgm:cxn modelId="{C0AA607E-DCF2-48D5-B0BF-505EA3841703}" type="presParOf" srcId="{0327A934-6528-4872-903E-2DB2F0F235FD}" destId="{E1787109-B56C-4E03-B2B5-87ECB61130F1}" srcOrd="2" destOrd="0" presId="urn:microsoft.com/office/officeart/2005/8/layout/process2"/>
    <dgm:cxn modelId="{B6A413AD-80F1-46B6-B67F-7B1F5519B9EB}" type="presParOf" srcId="{0327A934-6528-4872-903E-2DB2F0F235FD}" destId="{5FEDBADC-890B-40D5-BE1B-49FE7BB28BE9}" srcOrd="3" destOrd="0" presId="urn:microsoft.com/office/officeart/2005/8/layout/process2"/>
    <dgm:cxn modelId="{468BF49E-8105-4215-B146-63F363D38035}" type="presParOf" srcId="{5FEDBADC-890B-40D5-BE1B-49FE7BB28BE9}" destId="{61F42075-6EDD-43C8-9E80-BC7821AF2BDC}" srcOrd="0" destOrd="0" presId="urn:microsoft.com/office/officeart/2005/8/layout/process2"/>
    <dgm:cxn modelId="{06F56139-6F4B-4C2C-B761-154378F3549A}" type="presParOf" srcId="{0327A934-6528-4872-903E-2DB2F0F235FD}" destId="{ECA43B3B-22C9-49F2-9050-2DD6EAB96597}" srcOrd="4" destOrd="0" presId="urn:microsoft.com/office/officeart/2005/8/layout/process2"/>
    <dgm:cxn modelId="{CCE9610F-8884-43B7-A67E-B9617E70167C}" type="presParOf" srcId="{0327A934-6528-4872-903E-2DB2F0F235FD}" destId="{C25A44CD-F921-4D3D-9E4C-41F88EDD624E}" srcOrd="5" destOrd="0" presId="urn:microsoft.com/office/officeart/2005/8/layout/process2"/>
    <dgm:cxn modelId="{F1310D3B-D90E-4E04-9D74-32EFEEC8A4BE}" type="presParOf" srcId="{C25A44CD-F921-4D3D-9E4C-41F88EDD624E}" destId="{54371527-49F9-40C3-BA2F-0B0466E6B5FB}" srcOrd="0" destOrd="0" presId="urn:microsoft.com/office/officeart/2005/8/layout/process2"/>
    <dgm:cxn modelId="{A79DAE0A-4A10-494A-8FED-4ABE78F44A6B}" type="presParOf" srcId="{0327A934-6528-4872-903E-2DB2F0F235FD}" destId="{0A8DDFB0-265A-4178-B549-08ACDE44E87A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FCB2CBF-68A6-4DAE-9B3C-2972AE480088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75AD5DDA-7305-40CC-BEF4-3B3EC1510FF8}">
      <dgm:prSet phldrT="[Text]"/>
      <dgm:spPr/>
      <dgm:t>
        <a:bodyPr/>
        <a:lstStyle/>
        <a:p>
          <a:r>
            <a:rPr lang="en-GB" dirty="0" smtClean="0"/>
            <a:t>Notification</a:t>
          </a:r>
          <a:endParaRPr lang="en-GB" dirty="0"/>
        </a:p>
      </dgm:t>
    </dgm:pt>
    <dgm:pt modelId="{80BA3E2B-AE33-49AE-8196-31BAF675414E}" type="parTrans" cxnId="{EB9FA95B-978B-4DF3-86B3-53F6CDEBBDAF}">
      <dgm:prSet/>
      <dgm:spPr/>
      <dgm:t>
        <a:bodyPr/>
        <a:lstStyle/>
        <a:p>
          <a:endParaRPr lang="en-GB"/>
        </a:p>
      </dgm:t>
    </dgm:pt>
    <dgm:pt modelId="{5F722F24-5EFC-4CA5-ACD3-4217E3482921}" type="sibTrans" cxnId="{EB9FA95B-978B-4DF3-86B3-53F6CDEBBDAF}">
      <dgm:prSet/>
      <dgm:spPr/>
      <dgm:t>
        <a:bodyPr/>
        <a:lstStyle/>
        <a:p>
          <a:endParaRPr lang="en-GB"/>
        </a:p>
      </dgm:t>
    </dgm:pt>
    <dgm:pt modelId="{197C2AC8-52EC-4116-BB32-693DC14D33EC}">
      <dgm:prSet phldrT="[Text]"/>
      <dgm:spPr/>
      <dgm:t>
        <a:bodyPr/>
        <a:lstStyle/>
        <a:p>
          <a:r>
            <a:rPr lang="en-GB" dirty="0" smtClean="0"/>
            <a:t>Screening + Scoping </a:t>
          </a:r>
          <a:endParaRPr lang="en-GB" dirty="0"/>
        </a:p>
      </dgm:t>
    </dgm:pt>
    <dgm:pt modelId="{1E3CFC2A-5320-4A03-BDB5-68CFFD7B68A2}" type="parTrans" cxnId="{38A48D3F-2A90-4247-B0B9-392CA6EC0937}">
      <dgm:prSet/>
      <dgm:spPr/>
      <dgm:t>
        <a:bodyPr/>
        <a:lstStyle/>
        <a:p>
          <a:endParaRPr lang="en-GB"/>
        </a:p>
      </dgm:t>
    </dgm:pt>
    <dgm:pt modelId="{9A119B06-3920-49CA-8EB3-6352FE758CD0}" type="sibTrans" cxnId="{38A48D3F-2A90-4247-B0B9-392CA6EC0937}">
      <dgm:prSet/>
      <dgm:spPr/>
      <dgm:t>
        <a:bodyPr/>
        <a:lstStyle/>
        <a:p>
          <a:endParaRPr lang="en-GB"/>
        </a:p>
      </dgm:t>
    </dgm:pt>
    <dgm:pt modelId="{A48A99BD-1489-4CCF-8344-9717CC2FD505}">
      <dgm:prSet phldrT="[Text]"/>
      <dgm:spPr/>
      <dgm:t>
        <a:bodyPr/>
        <a:lstStyle/>
        <a:p>
          <a:r>
            <a:rPr lang="en-GB" dirty="0" smtClean="0"/>
            <a:t>SEA/EIA Report</a:t>
          </a:r>
          <a:endParaRPr lang="en-GB" dirty="0"/>
        </a:p>
      </dgm:t>
    </dgm:pt>
    <dgm:pt modelId="{0A3B1FE9-9E09-46E0-AD6E-5C0423D91CDA}" type="parTrans" cxnId="{56D437AB-1EAC-42F4-8B53-B391FC442E5C}">
      <dgm:prSet/>
      <dgm:spPr/>
      <dgm:t>
        <a:bodyPr/>
        <a:lstStyle/>
        <a:p>
          <a:endParaRPr lang="en-GB"/>
        </a:p>
      </dgm:t>
    </dgm:pt>
    <dgm:pt modelId="{45671908-CD55-48EE-821D-B2DB4C5DEE72}" type="sibTrans" cxnId="{56D437AB-1EAC-42F4-8B53-B391FC442E5C}">
      <dgm:prSet/>
      <dgm:spPr/>
      <dgm:t>
        <a:bodyPr/>
        <a:lstStyle/>
        <a:p>
          <a:endParaRPr lang="en-GB"/>
        </a:p>
      </dgm:t>
    </dgm:pt>
    <dgm:pt modelId="{AC3D30F0-2CE8-40A5-BCEA-4AA2E03CC93E}">
      <dgm:prSet/>
      <dgm:spPr/>
      <dgm:t>
        <a:bodyPr/>
        <a:lstStyle/>
        <a:p>
          <a:r>
            <a:rPr lang="en-GB" dirty="0" smtClean="0"/>
            <a:t>Expert review (EIA)</a:t>
          </a:r>
          <a:endParaRPr lang="en-GB" dirty="0"/>
        </a:p>
      </dgm:t>
    </dgm:pt>
    <dgm:pt modelId="{1EA53244-51FA-402C-BF49-4FB65E5CC472}" type="parTrans" cxnId="{29EAC0E9-A2C3-4BDE-9239-6236A70E4B34}">
      <dgm:prSet/>
      <dgm:spPr/>
      <dgm:t>
        <a:bodyPr/>
        <a:lstStyle/>
        <a:p>
          <a:endParaRPr lang="en-GB"/>
        </a:p>
      </dgm:t>
    </dgm:pt>
    <dgm:pt modelId="{EB04C702-7241-4092-A2F5-6EAF0CB8AC9F}" type="sibTrans" cxnId="{29EAC0E9-A2C3-4BDE-9239-6236A70E4B34}">
      <dgm:prSet/>
      <dgm:spPr/>
      <dgm:t>
        <a:bodyPr/>
        <a:lstStyle/>
        <a:p>
          <a:endParaRPr lang="en-GB"/>
        </a:p>
      </dgm:t>
    </dgm:pt>
    <dgm:pt modelId="{67B9E2E4-3C8E-46A8-8DB3-5F57F9F5E162}">
      <dgm:prSet/>
      <dgm:spPr/>
      <dgm:t>
        <a:bodyPr/>
        <a:lstStyle/>
        <a:p>
          <a:r>
            <a:rPr lang="en-GB" dirty="0" smtClean="0"/>
            <a:t>Public consultations</a:t>
          </a:r>
          <a:endParaRPr lang="en-GB" dirty="0"/>
        </a:p>
      </dgm:t>
    </dgm:pt>
    <dgm:pt modelId="{081304D8-C54D-4E0A-9493-3B82EEA78A71}" type="parTrans" cxnId="{6DB192B2-CFBD-4820-8902-FCCA780A0D85}">
      <dgm:prSet/>
      <dgm:spPr/>
      <dgm:t>
        <a:bodyPr/>
        <a:lstStyle/>
        <a:p>
          <a:endParaRPr lang="en-GB"/>
        </a:p>
      </dgm:t>
    </dgm:pt>
    <dgm:pt modelId="{63D58031-2003-46EE-8E30-7CD3C2A1929D}" type="sibTrans" cxnId="{6DB192B2-CFBD-4820-8902-FCCA780A0D85}">
      <dgm:prSet/>
      <dgm:spPr/>
      <dgm:t>
        <a:bodyPr/>
        <a:lstStyle/>
        <a:p>
          <a:endParaRPr lang="en-GB"/>
        </a:p>
      </dgm:t>
    </dgm:pt>
    <dgm:pt modelId="{9012FF0F-24F9-42C9-8CB3-9CA6C120B7E1}">
      <dgm:prSet/>
      <dgm:spPr/>
      <dgm:t>
        <a:bodyPr/>
        <a:lstStyle/>
        <a:p>
          <a:r>
            <a:rPr lang="en-GB" dirty="0" smtClean="0"/>
            <a:t>SEA/EIA statement</a:t>
          </a:r>
          <a:endParaRPr lang="en-GB" dirty="0"/>
        </a:p>
      </dgm:t>
    </dgm:pt>
    <dgm:pt modelId="{7BAF0B2E-347B-4805-8FC6-20741C1D9323}" type="parTrans" cxnId="{43F1C8E5-BAAB-4FE7-BACE-70C0F75B1476}">
      <dgm:prSet/>
      <dgm:spPr/>
      <dgm:t>
        <a:bodyPr/>
        <a:lstStyle/>
        <a:p>
          <a:endParaRPr lang="en-GB"/>
        </a:p>
      </dgm:t>
    </dgm:pt>
    <dgm:pt modelId="{4A06A759-F013-4765-BDAC-1A94A48FC84B}" type="sibTrans" cxnId="{43F1C8E5-BAAB-4FE7-BACE-70C0F75B1476}">
      <dgm:prSet/>
      <dgm:spPr/>
      <dgm:t>
        <a:bodyPr/>
        <a:lstStyle/>
        <a:p>
          <a:endParaRPr lang="en-GB"/>
        </a:p>
      </dgm:t>
    </dgm:pt>
    <dgm:pt modelId="{3D8152F7-488D-4DE7-A715-DB830AB4943F}">
      <dgm:prSet/>
      <dgm:spPr>
        <a:solidFill>
          <a:srgbClr val="92D050"/>
        </a:solidFill>
        <a:ln>
          <a:solidFill>
            <a:srgbClr val="92D050"/>
          </a:solidFill>
        </a:ln>
      </dgm:spPr>
      <dgm:t>
        <a:bodyPr/>
        <a:lstStyle/>
        <a:p>
          <a:r>
            <a:rPr lang="en-GB" dirty="0" smtClean="0"/>
            <a:t>Opinion regarding AA</a:t>
          </a:r>
          <a:endParaRPr lang="en-GB" dirty="0"/>
        </a:p>
      </dgm:t>
    </dgm:pt>
    <dgm:pt modelId="{A1DDF424-EDA8-417F-9AB2-CA72B32676CE}" type="parTrans" cxnId="{85842DB8-B93B-422E-A93E-168D1C857E45}">
      <dgm:prSet/>
      <dgm:spPr/>
      <dgm:t>
        <a:bodyPr/>
        <a:lstStyle/>
        <a:p>
          <a:endParaRPr lang="en-GB"/>
        </a:p>
      </dgm:t>
    </dgm:pt>
    <dgm:pt modelId="{8AD038B5-6647-4386-9F8E-27B54FBBA294}" type="sibTrans" cxnId="{85842DB8-B93B-422E-A93E-168D1C857E45}">
      <dgm:prSet/>
      <dgm:spPr/>
      <dgm:t>
        <a:bodyPr/>
        <a:lstStyle/>
        <a:p>
          <a:endParaRPr lang="en-GB"/>
        </a:p>
      </dgm:t>
    </dgm:pt>
    <dgm:pt modelId="{52D2131A-4F48-49BD-82A1-C83BD4A48B08}" type="pres">
      <dgm:prSet presAssocID="{9FCB2CBF-68A6-4DAE-9B3C-2972AE480088}" presName="linearFlow" presStyleCnt="0">
        <dgm:presLayoutVars>
          <dgm:resizeHandles val="exact"/>
        </dgm:presLayoutVars>
      </dgm:prSet>
      <dgm:spPr/>
    </dgm:pt>
    <dgm:pt modelId="{F95C4DE5-82E3-4B2B-9C8E-A0339BF515A0}" type="pres">
      <dgm:prSet presAssocID="{3D8152F7-488D-4DE7-A715-DB830AB4943F}" presName="node" presStyleLbl="node1" presStyleIdx="0" presStyleCnt="7" custScaleX="22339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BC38BC8-E641-4ED2-9B89-2C089519A9D1}" type="pres">
      <dgm:prSet presAssocID="{8AD038B5-6647-4386-9F8E-27B54FBBA294}" presName="sibTrans" presStyleLbl="sibTrans2D1" presStyleIdx="0" presStyleCnt="6"/>
      <dgm:spPr/>
    </dgm:pt>
    <dgm:pt modelId="{2E3C05F8-47C2-421D-AA87-0CB4DDCCB850}" type="pres">
      <dgm:prSet presAssocID="{8AD038B5-6647-4386-9F8E-27B54FBBA294}" presName="connectorText" presStyleLbl="sibTrans2D1" presStyleIdx="0" presStyleCnt="6"/>
      <dgm:spPr/>
    </dgm:pt>
    <dgm:pt modelId="{5E8D1F47-C3C7-422D-A8D3-E35C8B4E9E99}" type="pres">
      <dgm:prSet presAssocID="{75AD5DDA-7305-40CC-BEF4-3B3EC1510FF8}" presName="node" presStyleLbl="node1" presStyleIdx="1" presStyleCnt="7" custScaleX="223396">
        <dgm:presLayoutVars>
          <dgm:bulletEnabled val="1"/>
        </dgm:presLayoutVars>
      </dgm:prSet>
      <dgm:spPr/>
    </dgm:pt>
    <dgm:pt modelId="{462C4A54-5B71-4515-8EF4-0A2EC0D995F2}" type="pres">
      <dgm:prSet presAssocID="{5F722F24-5EFC-4CA5-ACD3-4217E3482921}" presName="sibTrans" presStyleLbl="sibTrans2D1" presStyleIdx="1" presStyleCnt="6"/>
      <dgm:spPr/>
    </dgm:pt>
    <dgm:pt modelId="{00DBA56D-DD27-471A-B75B-5E52740866AB}" type="pres">
      <dgm:prSet presAssocID="{5F722F24-5EFC-4CA5-ACD3-4217E3482921}" presName="connectorText" presStyleLbl="sibTrans2D1" presStyleIdx="1" presStyleCnt="6"/>
      <dgm:spPr/>
    </dgm:pt>
    <dgm:pt modelId="{324DCCB7-5A7C-42A9-A680-012BD71C8E89}" type="pres">
      <dgm:prSet presAssocID="{197C2AC8-52EC-4116-BB32-693DC14D33EC}" presName="node" presStyleLbl="node1" presStyleIdx="2" presStyleCnt="7" custScaleX="22339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17CA8DB-E262-406E-85A9-34CE2A907205}" type="pres">
      <dgm:prSet presAssocID="{9A119B06-3920-49CA-8EB3-6352FE758CD0}" presName="sibTrans" presStyleLbl="sibTrans2D1" presStyleIdx="2" presStyleCnt="6"/>
      <dgm:spPr/>
    </dgm:pt>
    <dgm:pt modelId="{C2FD5257-FEB0-4AA1-AF46-39507187C3D0}" type="pres">
      <dgm:prSet presAssocID="{9A119B06-3920-49CA-8EB3-6352FE758CD0}" presName="connectorText" presStyleLbl="sibTrans2D1" presStyleIdx="2" presStyleCnt="6"/>
      <dgm:spPr/>
    </dgm:pt>
    <dgm:pt modelId="{9553F25E-3A1F-4E0C-9EB8-614DE3BDC1DB}" type="pres">
      <dgm:prSet presAssocID="{A48A99BD-1489-4CCF-8344-9717CC2FD505}" presName="node" presStyleLbl="node1" presStyleIdx="3" presStyleCnt="7" custScaleX="223628">
        <dgm:presLayoutVars>
          <dgm:bulletEnabled val="1"/>
        </dgm:presLayoutVars>
      </dgm:prSet>
      <dgm:spPr/>
    </dgm:pt>
    <dgm:pt modelId="{5D45A881-F079-4ECF-BF59-B1EC7E5A8C00}" type="pres">
      <dgm:prSet presAssocID="{45671908-CD55-48EE-821D-B2DB4C5DEE72}" presName="sibTrans" presStyleLbl="sibTrans2D1" presStyleIdx="3" presStyleCnt="6"/>
      <dgm:spPr/>
    </dgm:pt>
    <dgm:pt modelId="{21AD7967-1DA8-44F5-9261-D2529D6E1CC8}" type="pres">
      <dgm:prSet presAssocID="{45671908-CD55-48EE-821D-B2DB4C5DEE72}" presName="connectorText" presStyleLbl="sibTrans2D1" presStyleIdx="3" presStyleCnt="6"/>
      <dgm:spPr/>
    </dgm:pt>
    <dgm:pt modelId="{6AB7B100-02E8-4F93-9ED3-0660D169654E}" type="pres">
      <dgm:prSet presAssocID="{AC3D30F0-2CE8-40A5-BCEA-4AA2E03CC93E}" presName="node" presStyleLbl="node1" presStyleIdx="4" presStyleCnt="7" custScaleX="223628">
        <dgm:presLayoutVars>
          <dgm:bulletEnabled val="1"/>
        </dgm:presLayoutVars>
      </dgm:prSet>
      <dgm:spPr/>
    </dgm:pt>
    <dgm:pt modelId="{0B34700A-9846-4AC7-8A4B-07133068DD36}" type="pres">
      <dgm:prSet presAssocID="{EB04C702-7241-4092-A2F5-6EAF0CB8AC9F}" presName="sibTrans" presStyleLbl="sibTrans2D1" presStyleIdx="4" presStyleCnt="6"/>
      <dgm:spPr/>
    </dgm:pt>
    <dgm:pt modelId="{82009A5A-B869-43FA-9612-32D9C2154EED}" type="pres">
      <dgm:prSet presAssocID="{EB04C702-7241-4092-A2F5-6EAF0CB8AC9F}" presName="connectorText" presStyleLbl="sibTrans2D1" presStyleIdx="4" presStyleCnt="6"/>
      <dgm:spPr/>
    </dgm:pt>
    <dgm:pt modelId="{6A540A9A-217A-4929-AE43-F275BCAA3079}" type="pres">
      <dgm:prSet presAssocID="{67B9E2E4-3C8E-46A8-8DB3-5F57F9F5E162}" presName="node" presStyleLbl="node1" presStyleIdx="5" presStyleCnt="7" custScaleX="223396">
        <dgm:presLayoutVars>
          <dgm:bulletEnabled val="1"/>
        </dgm:presLayoutVars>
      </dgm:prSet>
      <dgm:spPr/>
    </dgm:pt>
    <dgm:pt modelId="{1C0E81DF-90E2-4985-B576-0143D224D35F}" type="pres">
      <dgm:prSet presAssocID="{63D58031-2003-46EE-8E30-7CD3C2A1929D}" presName="sibTrans" presStyleLbl="sibTrans2D1" presStyleIdx="5" presStyleCnt="6"/>
      <dgm:spPr/>
    </dgm:pt>
    <dgm:pt modelId="{D81BCE95-D7EC-48F0-A0A7-D7754090FE1F}" type="pres">
      <dgm:prSet presAssocID="{63D58031-2003-46EE-8E30-7CD3C2A1929D}" presName="connectorText" presStyleLbl="sibTrans2D1" presStyleIdx="5" presStyleCnt="6"/>
      <dgm:spPr/>
    </dgm:pt>
    <dgm:pt modelId="{647A60DD-BBE5-4505-980C-D5C37E4D7901}" type="pres">
      <dgm:prSet presAssocID="{9012FF0F-24F9-42C9-8CB3-9CA6C120B7E1}" presName="node" presStyleLbl="node1" presStyleIdx="6" presStyleCnt="7" custScaleX="22339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1628E71B-CB86-4879-92E9-D023EE21F941}" type="presOf" srcId="{75AD5DDA-7305-40CC-BEF4-3B3EC1510FF8}" destId="{5E8D1F47-C3C7-422D-A8D3-E35C8B4E9E99}" srcOrd="0" destOrd="0" presId="urn:microsoft.com/office/officeart/2005/8/layout/process2"/>
    <dgm:cxn modelId="{5A1F75DF-9346-4EE6-B428-41776B523A71}" type="presOf" srcId="{EB04C702-7241-4092-A2F5-6EAF0CB8AC9F}" destId="{82009A5A-B869-43FA-9612-32D9C2154EED}" srcOrd="1" destOrd="0" presId="urn:microsoft.com/office/officeart/2005/8/layout/process2"/>
    <dgm:cxn modelId="{6CDF3A1A-748E-43D7-A9B8-BC4B046F3BAC}" type="presOf" srcId="{45671908-CD55-48EE-821D-B2DB4C5DEE72}" destId="{5D45A881-F079-4ECF-BF59-B1EC7E5A8C00}" srcOrd="0" destOrd="0" presId="urn:microsoft.com/office/officeart/2005/8/layout/process2"/>
    <dgm:cxn modelId="{3A285D76-C643-48F7-89D5-974F1CC77726}" type="presOf" srcId="{197C2AC8-52EC-4116-BB32-693DC14D33EC}" destId="{324DCCB7-5A7C-42A9-A680-012BD71C8E89}" srcOrd="0" destOrd="0" presId="urn:microsoft.com/office/officeart/2005/8/layout/process2"/>
    <dgm:cxn modelId="{270D198E-AC37-4072-8DB2-B72D68E3F0AE}" type="presOf" srcId="{63D58031-2003-46EE-8E30-7CD3C2A1929D}" destId="{1C0E81DF-90E2-4985-B576-0143D224D35F}" srcOrd="0" destOrd="0" presId="urn:microsoft.com/office/officeart/2005/8/layout/process2"/>
    <dgm:cxn modelId="{6DB192B2-CFBD-4820-8902-FCCA780A0D85}" srcId="{9FCB2CBF-68A6-4DAE-9B3C-2972AE480088}" destId="{67B9E2E4-3C8E-46A8-8DB3-5F57F9F5E162}" srcOrd="5" destOrd="0" parTransId="{081304D8-C54D-4E0A-9493-3B82EEA78A71}" sibTransId="{63D58031-2003-46EE-8E30-7CD3C2A1929D}"/>
    <dgm:cxn modelId="{44375C2D-2802-42F0-8BAD-CD5A4ED69566}" type="presOf" srcId="{EB04C702-7241-4092-A2F5-6EAF0CB8AC9F}" destId="{0B34700A-9846-4AC7-8A4B-07133068DD36}" srcOrd="0" destOrd="0" presId="urn:microsoft.com/office/officeart/2005/8/layout/process2"/>
    <dgm:cxn modelId="{85842DB8-B93B-422E-A93E-168D1C857E45}" srcId="{9FCB2CBF-68A6-4DAE-9B3C-2972AE480088}" destId="{3D8152F7-488D-4DE7-A715-DB830AB4943F}" srcOrd="0" destOrd="0" parTransId="{A1DDF424-EDA8-417F-9AB2-CA72B32676CE}" sibTransId="{8AD038B5-6647-4386-9F8E-27B54FBBA294}"/>
    <dgm:cxn modelId="{6F4F3655-47B8-4FEA-A5AF-7C0B3E39221A}" type="presOf" srcId="{9012FF0F-24F9-42C9-8CB3-9CA6C120B7E1}" destId="{647A60DD-BBE5-4505-980C-D5C37E4D7901}" srcOrd="0" destOrd="0" presId="urn:microsoft.com/office/officeart/2005/8/layout/process2"/>
    <dgm:cxn modelId="{EB9FA95B-978B-4DF3-86B3-53F6CDEBBDAF}" srcId="{9FCB2CBF-68A6-4DAE-9B3C-2972AE480088}" destId="{75AD5DDA-7305-40CC-BEF4-3B3EC1510FF8}" srcOrd="1" destOrd="0" parTransId="{80BA3E2B-AE33-49AE-8196-31BAF675414E}" sibTransId="{5F722F24-5EFC-4CA5-ACD3-4217E3482921}"/>
    <dgm:cxn modelId="{3F63241C-F4EA-4CFC-B77C-D5C3DD6F2197}" type="presOf" srcId="{5F722F24-5EFC-4CA5-ACD3-4217E3482921}" destId="{00DBA56D-DD27-471A-B75B-5E52740866AB}" srcOrd="1" destOrd="0" presId="urn:microsoft.com/office/officeart/2005/8/layout/process2"/>
    <dgm:cxn modelId="{BF100955-1CB0-4DA1-B367-E4875246D21A}" type="presOf" srcId="{AC3D30F0-2CE8-40A5-BCEA-4AA2E03CC93E}" destId="{6AB7B100-02E8-4F93-9ED3-0660D169654E}" srcOrd="0" destOrd="0" presId="urn:microsoft.com/office/officeart/2005/8/layout/process2"/>
    <dgm:cxn modelId="{43F1C8E5-BAAB-4FE7-BACE-70C0F75B1476}" srcId="{9FCB2CBF-68A6-4DAE-9B3C-2972AE480088}" destId="{9012FF0F-24F9-42C9-8CB3-9CA6C120B7E1}" srcOrd="6" destOrd="0" parTransId="{7BAF0B2E-347B-4805-8FC6-20741C1D9323}" sibTransId="{4A06A759-F013-4765-BDAC-1A94A48FC84B}"/>
    <dgm:cxn modelId="{35DEC066-99B4-44E3-B37F-9EDA05F2A754}" type="presOf" srcId="{63D58031-2003-46EE-8E30-7CD3C2A1929D}" destId="{D81BCE95-D7EC-48F0-A0A7-D7754090FE1F}" srcOrd="1" destOrd="0" presId="urn:microsoft.com/office/officeart/2005/8/layout/process2"/>
    <dgm:cxn modelId="{1061E6C0-ED50-46B9-9F30-66393A8D39CB}" type="presOf" srcId="{8AD038B5-6647-4386-9F8E-27B54FBBA294}" destId="{4BC38BC8-E641-4ED2-9B89-2C089519A9D1}" srcOrd="0" destOrd="0" presId="urn:microsoft.com/office/officeart/2005/8/layout/process2"/>
    <dgm:cxn modelId="{2750F77D-E616-4545-A5FE-4D5B7C455446}" type="presOf" srcId="{A48A99BD-1489-4CCF-8344-9717CC2FD505}" destId="{9553F25E-3A1F-4E0C-9EB8-614DE3BDC1DB}" srcOrd="0" destOrd="0" presId="urn:microsoft.com/office/officeart/2005/8/layout/process2"/>
    <dgm:cxn modelId="{690809E0-13A7-4FAC-A88E-73100F379AC3}" type="presOf" srcId="{9FCB2CBF-68A6-4DAE-9B3C-2972AE480088}" destId="{52D2131A-4F48-49BD-82A1-C83BD4A48B08}" srcOrd="0" destOrd="0" presId="urn:microsoft.com/office/officeart/2005/8/layout/process2"/>
    <dgm:cxn modelId="{FF8E7830-C274-4E30-A843-151739E0A422}" type="presOf" srcId="{5F722F24-5EFC-4CA5-ACD3-4217E3482921}" destId="{462C4A54-5B71-4515-8EF4-0A2EC0D995F2}" srcOrd="0" destOrd="0" presId="urn:microsoft.com/office/officeart/2005/8/layout/process2"/>
    <dgm:cxn modelId="{78411ECD-38CA-4C22-810F-EC7529EEA461}" type="presOf" srcId="{9A119B06-3920-49CA-8EB3-6352FE758CD0}" destId="{917CA8DB-E262-406E-85A9-34CE2A907205}" srcOrd="0" destOrd="0" presId="urn:microsoft.com/office/officeart/2005/8/layout/process2"/>
    <dgm:cxn modelId="{8D91015E-834C-453A-8BFD-AFCAE6B20338}" type="presOf" srcId="{3D8152F7-488D-4DE7-A715-DB830AB4943F}" destId="{F95C4DE5-82E3-4B2B-9C8E-A0339BF515A0}" srcOrd="0" destOrd="0" presId="urn:microsoft.com/office/officeart/2005/8/layout/process2"/>
    <dgm:cxn modelId="{DF135C50-628F-46B8-95E8-8F2CF20068BB}" type="presOf" srcId="{9A119B06-3920-49CA-8EB3-6352FE758CD0}" destId="{C2FD5257-FEB0-4AA1-AF46-39507187C3D0}" srcOrd="1" destOrd="0" presId="urn:microsoft.com/office/officeart/2005/8/layout/process2"/>
    <dgm:cxn modelId="{83EB74C9-3F91-44F4-9EB6-61BC888ABC69}" type="presOf" srcId="{45671908-CD55-48EE-821D-B2DB4C5DEE72}" destId="{21AD7967-1DA8-44F5-9261-D2529D6E1CC8}" srcOrd="1" destOrd="0" presId="urn:microsoft.com/office/officeart/2005/8/layout/process2"/>
    <dgm:cxn modelId="{29EAC0E9-A2C3-4BDE-9239-6236A70E4B34}" srcId="{9FCB2CBF-68A6-4DAE-9B3C-2972AE480088}" destId="{AC3D30F0-2CE8-40A5-BCEA-4AA2E03CC93E}" srcOrd="4" destOrd="0" parTransId="{1EA53244-51FA-402C-BF49-4FB65E5CC472}" sibTransId="{EB04C702-7241-4092-A2F5-6EAF0CB8AC9F}"/>
    <dgm:cxn modelId="{56D437AB-1EAC-42F4-8B53-B391FC442E5C}" srcId="{9FCB2CBF-68A6-4DAE-9B3C-2972AE480088}" destId="{A48A99BD-1489-4CCF-8344-9717CC2FD505}" srcOrd="3" destOrd="0" parTransId="{0A3B1FE9-9E09-46E0-AD6E-5C0423D91CDA}" sibTransId="{45671908-CD55-48EE-821D-B2DB4C5DEE72}"/>
    <dgm:cxn modelId="{1334B2DD-3055-4E7A-BCBD-C5DB395E0F2B}" type="presOf" srcId="{8AD038B5-6647-4386-9F8E-27B54FBBA294}" destId="{2E3C05F8-47C2-421D-AA87-0CB4DDCCB850}" srcOrd="1" destOrd="0" presId="urn:microsoft.com/office/officeart/2005/8/layout/process2"/>
    <dgm:cxn modelId="{38A48D3F-2A90-4247-B0B9-392CA6EC0937}" srcId="{9FCB2CBF-68A6-4DAE-9B3C-2972AE480088}" destId="{197C2AC8-52EC-4116-BB32-693DC14D33EC}" srcOrd="2" destOrd="0" parTransId="{1E3CFC2A-5320-4A03-BDB5-68CFFD7B68A2}" sibTransId="{9A119B06-3920-49CA-8EB3-6352FE758CD0}"/>
    <dgm:cxn modelId="{FE61B2FF-5003-4DAD-9CBF-4B4048C91D69}" type="presOf" srcId="{67B9E2E4-3C8E-46A8-8DB3-5F57F9F5E162}" destId="{6A540A9A-217A-4929-AE43-F275BCAA3079}" srcOrd="0" destOrd="0" presId="urn:microsoft.com/office/officeart/2005/8/layout/process2"/>
    <dgm:cxn modelId="{6A484F05-19BA-4BC0-97C7-DF7093B40D2E}" type="presParOf" srcId="{52D2131A-4F48-49BD-82A1-C83BD4A48B08}" destId="{F95C4DE5-82E3-4B2B-9C8E-A0339BF515A0}" srcOrd="0" destOrd="0" presId="urn:microsoft.com/office/officeart/2005/8/layout/process2"/>
    <dgm:cxn modelId="{56994A64-45F8-4AFC-B697-65A04A137C9A}" type="presParOf" srcId="{52D2131A-4F48-49BD-82A1-C83BD4A48B08}" destId="{4BC38BC8-E641-4ED2-9B89-2C089519A9D1}" srcOrd="1" destOrd="0" presId="urn:microsoft.com/office/officeart/2005/8/layout/process2"/>
    <dgm:cxn modelId="{428E3A47-FC43-4597-A847-4F63A21CF55A}" type="presParOf" srcId="{4BC38BC8-E641-4ED2-9B89-2C089519A9D1}" destId="{2E3C05F8-47C2-421D-AA87-0CB4DDCCB850}" srcOrd="0" destOrd="0" presId="urn:microsoft.com/office/officeart/2005/8/layout/process2"/>
    <dgm:cxn modelId="{3F847150-EB07-40DE-AC4B-B75CCE80A0F5}" type="presParOf" srcId="{52D2131A-4F48-49BD-82A1-C83BD4A48B08}" destId="{5E8D1F47-C3C7-422D-A8D3-E35C8B4E9E99}" srcOrd="2" destOrd="0" presId="urn:microsoft.com/office/officeart/2005/8/layout/process2"/>
    <dgm:cxn modelId="{A40D2FC7-BBFF-498A-A5A1-B3BD6E26B998}" type="presParOf" srcId="{52D2131A-4F48-49BD-82A1-C83BD4A48B08}" destId="{462C4A54-5B71-4515-8EF4-0A2EC0D995F2}" srcOrd="3" destOrd="0" presId="urn:microsoft.com/office/officeart/2005/8/layout/process2"/>
    <dgm:cxn modelId="{7E46A8B8-5AF3-4249-9D50-6A38320C9FE0}" type="presParOf" srcId="{462C4A54-5B71-4515-8EF4-0A2EC0D995F2}" destId="{00DBA56D-DD27-471A-B75B-5E52740866AB}" srcOrd="0" destOrd="0" presId="urn:microsoft.com/office/officeart/2005/8/layout/process2"/>
    <dgm:cxn modelId="{6AB71FE7-685E-4343-9124-32FA721F6D34}" type="presParOf" srcId="{52D2131A-4F48-49BD-82A1-C83BD4A48B08}" destId="{324DCCB7-5A7C-42A9-A680-012BD71C8E89}" srcOrd="4" destOrd="0" presId="urn:microsoft.com/office/officeart/2005/8/layout/process2"/>
    <dgm:cxn modelId="{B50A6971-7235-4DDF-95D6-463756E3C8C0}" type="presParOf" srcId="{52D2131A-4F48-49BD-82A1-C83BD4A48B08}" destId="{917CA8DB-E262-406E-85A9-34CE2A907205}" srcOrd="5" destOrd="0" presId="urn:microsoft.com/office/officeart/2005/8/layout/process2"/>
    <dgm:cxn modelId="{53649F7C-343C-4A62-B3A4-AA80A45528BE}" type="presParOf" srcId="{917CA8DB-E262-406E-85A9-34CE2A907205}" destId="{C2FD5257-FEB0-4AA1-AF46-39507187C3D0}" srcOrd="0" destOrd="0" presId="urn:microsoft.com/office/officeart/2005/8/layout/process2"/>
    <dgm:cxn modelId="{C2BBD78A-8D57-4956-A682-F0C7A1F66886}" type="presParOf" srcId="{52D2131A-4F48-49BD-82A1-C83BD4A48B08}" destId="{9553F25E-3A1F-4E0C-9EB8-614DE3BDC1DB}" srcOrd="6" destOrd="0" presId="urn:microsoft.com/office/officeart/2005/8/layout/process2"/>
    <dgm:cxn modelId="{1EBB7133-A7BC-44AA-974C-018DC10EBD07}" type="presParOf" srcId="{52D2131A-4F48-49BD-82A1-C83BD4A48B08}" destId="{5D45A881-F079-4ECF-BF59-B1EC7E5A8C00}" srcOrd="7" destOrd="0" presId="urn:microsoft.com/office/officeart/2005/8/layout/process2"/>
    <dgm:cxn modelId="{7A322FED-2305-4F9D-B472-94211D9F6F45}" type="presParOf" srcId="{5D45A881-F079-4ECF-BF59-B1EC7E5A8C00}" destId="{21AD7967-1DA8-44F5-9261-D2529D6E1CC8}" srcOrd="0" destOrd="0" presId="urn:microsoft.com/office/officeart/2005/8/layout/process2"/>
    <dgm:cxn modelId="{CF953586-0257-46EF-9C18-936BDF30E72B}" type="presParOf" srcId="{52D2131A-4F48-49BD-82A1-C83BD4A48B08}" destId="{6AB7B100-02E8-4F93-9ED3-0660D169654E}" srcOrd="8" destOrd="0" presId="urn:microsoft.com/office/officeart/2005/8/layout/process2"/>
    <dgm:cxn modelId="{A3BD78DE-7363-4AC7-A39F-3E49A2D83054}" type="presParOf" srcId="{52D2131A-4F48-49BD-82A1-C83BD4A48B08}" destId="{0B34700A-9846-4AC7-8A4B-07133068DD36}" srcOrd="9" destOrd="0" presId="urn:microsoft.com/office/officeart/2005/8/layout/process2"/>
    <dgm:cxn modelId="{E998A044-75A8-496C-B397-A282E5AB9A7E}" type="presParOf" srcId="{0B34700A-9846-4AC7-8A4B-07133068DD36}" destId="{82009A5A-B869-43FA-9612-32D9C2154EED}" srcOrd="0" destOrd="0" presId="urn:microsoft.com/office/officeart/2005/8/layout/process2"/>
    <dgm:cxn modelId="{C4DF09B9-C1A7-46AB-A1EE-C957BAF851F5}" type="presParOf" srcId="{52D2131A-4F48-49BD-82A1-C83BD4A48B08}" destId="{6A540A9A-217A-4929-AE43-F275BCAA3079}" srcOrd="10" destOrd="0" presId="urn:microsoft.com/office/officeart/2005/8/layout/process2"/>
    <dgm:cxn modelId="{83236E55-4273-4CBC-97D4-59CFA7C05178}" type="presParOf" srcId="{52D2131A-4F48-49BD-82A1-C83BD4A48B08}" destId="{1C0E81DF-90E2-4985-B576-0143D224D35F}" srcOrd="11" destOrd="0" presId="urn:microsoft.com/office/officeart/2005/8/layout/process2"/>
    <dgm:cxn modelId="{F7889F67-CF94-4D4F-A1FB-8E6FCD3859BE}" type="presParOf" srcId="{1C0E81DF-90E2-4985-B576-0143D224D35F}" destId="{D81BCE95-D7EC-48F0-A0A7-D7754090FE1F}" srcOrd="0" destOrd="0" presId="urn:microsoft.com/office/officeart/2005/8/layout/process2"/>
    <dgm:cxn modelId="{B992A296-901D-4E0B-AA94-A7D60F6B0D05}" type="presParOf" srcId="{52D2131A-4F48-49BD-82A1-C83BD4A48B08}" destId="{647A60DD-BBE5-4505-980C-D5C37E4D7901}" srcOrd="1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95C8C17-987B-45E2-A310-39F7520385E9}">
      <dsp:nvSpPr>
        <dsp:cNvPr id="0" name=""/>
        <dsp:cNvSpPr/>
      </dsp:nvSpPr>
      <dsp:spPr>
        <a:xfrm>
          <a:off x="889977" y="761"/>
          <a:ext cx="2108476" cy="6235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Screening</a:t>
          </a:r>
          <a:endParaRPr lang="en-GB" sz="1600" kern="1200" dirty="0"/>
        </a:p>
      </dsp:txBody>
      <dsp:txXfrm>
        <a:off x="889977" y="761"/>
        <a:ext cx="2108476" cy="623578"/>
      </dsp:txXfrm>
    </dsp:sp>
    <dsp:sp modelId="{8C9CB945-4C2E-4E1D-8888-81F2BB48D1D2}">
      <dsp:nvSpPr>
        <dsp:cNvPr id="0" name=""/>
        <dsp:cNvSpPr/>
      </dsp:nvSpPr>
      <dsp:spPr>
        <a:xfrm rot="5400000">
          <a:off x="1827294" y="639929"/>
          <a:ext cx="233842" cy="2806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kern="1200"/>
        </a:p>
      </dsp:txBody>
      <dsp:txXfrm rot="5400000">
        <a:off x="1827294" y="639929"/>
        <a:ext cx="233842" cy="280610"/>
      </dsp:txXfrm>
    </dsp:sp>
    <dsp:sp modelId="{464D8AAE-2B11-4106-A5EA-24FD07DB5B78}">
      <dsp:nvSpPr>
        <dsp:cNvPr id="0" name=""/>
        <dsp:cNvSpPr/>
      </dsp:nvSpPr>
      <dsp:spPr>
        <a:xfrm>
          <a:off x="889977" y="936129"/>
          <a:ext cx="2108476" cy="6235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Scoping</a:t>
          </a:r>
          <a:endParaRPr lang="en-GB" sz="1600" kern="1200" dirty="0"/>
        </a:p>
      </dsp:txBody>
      <dsp:txXfrm>
        <a:off x="889977" y="936129"/>
        <a:ext cx="2108476" cy="623578"/>
      </dsp:txXfrm>
    </dsp:sp>
    <dsp:sp modelId="{D7BCAB1D-3805-4334-919C-473DB0A7378E}">
      <dsp:nvSpPr>
        <dsp:cNvPr id="0" name=""/>
        <dsp:cNvSpPr/>
      </dsp:nvSpPr>
      <dsp:spPr>
        <a:xfrm rot="5400000">
          <a:off x="1827294" y="1575298"/>
          <a:ext cx="233842" cy="2806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kern="1200"/>
        </a:p>
      </dsp:txBody>
      <dsp:txXfrm rot="5400000">
        <a:off x="1827294" y="1575298"/>
        <a:ext cx="233842" cy="280610"/>
      </dsp:txXfrm>
    </dsp:sp>
    <dsp:sp modelId="{B3824B02-CA1C-44E5-97E4-D6F1A19D0B56}">
      <dsp:nvSpPr>
        <dsp:cNvPr id="0" name=""/>
        <dsp:cNvSpPr/>
      </dsp:nvSpPr>
      <dsp:spPr>
        <a:xfrm>
          <a:off x="889977" y="1871498"/>
          <a:ext cx="2108476" cy="6235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Baseline</a:t>
          </a:r>
          <a:endParaRPr lang="en-GB" sz="1600" kern="1200" dirty="0"/>
        </a:p>
      </dsp:txBody>
      <dsp:txXfrm>
        <a:off x="889977" y="1871498"/>
        <a:ext cx="2108476" cy="623578"/>
      </dsp:txXfrm>
    </dsp:sp>
    <dsp:sp modelId="{55E20184-86BC-4A4B-ACFE-11490D2B42A3}">
      <dsp:nvSpPr>
        <dsp:cNvPr id="0" name=""/>
        <dsp:cNvSpPr/>
      </dsp:nvSpPr>
      <dsp:spPr>
        <a:xfrm rot="5400000">
          <a:off x="1827294" y="2510666"/>
          <a:ext cx="233842" cy="2806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kern="1200"/>
        </a:p>
      </dsp:txBody>
      <dsp:txXfrm rot="5400000">
        <a:off x="1827294" y="2510666"/>
        <a:ext cx="233842" cy="280610"/>
      </dsp:txXfrm>
    </dsp:sp>
    <dsp:sp modelId="{7AA36145-4595-4FF8-B623-BA3D33AA0519}">
      <dsp:nvSpPr>
        <dsp:cNvPr id="0" name=""/>
        <dsp:cNvSpPr/>
      </dsp:nvSpPr>
      <dsp:spPr>
        <a:xfrm>
          <a:off x="889977" y="2806866"/>
          <a:ext cx="2108476" cy="6235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Impact assessment and mitigation measures</a:t>
          </a:r>
          <a:endParaRPr lang="en-GB" sz="1600" kern="1200" dirty="0"/>
        </a:p>
      </dsp:txBody>
      <dsp:txXfrm>
        <a:off x="889977" y="2806866"/>
        <a:ext cx="2108476" cy="623578"/>
      </dsp:txXfrm>
    </dsp:sp>
    <dsp:sp modelId="{6F9A7324-D3D1-4274-B730-02CBA1F0BC69}">
      <dsp:nvSpPr>
        <dsp:cNvPr id="0" name=""/>
        <dsp:cNvSpPr/>
      </dsp:nvSpPr>
      <dsp:spPr>
        <a:xfrm rot="5400000">
          <a:off x="1827294" y="3446034"/>
          <a:ext cx="233842" cy="2806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kern="1200"/>
        </a:p>
      </dsp:txBody>
      <dsp:txXfrm rot="5400000">
        <a:off x="1827294" y="3446034"/>
        <a:ext cx="233842" cy="280610"/>
      </dsp:txXfrm>
    </dsp:sp>
    <dsp:sp modelId="{ACBE553A-677F-4A7C-BFBC-E6A1BB314217}">
      <dsp:nvSpPr>
        <dsp:cNvPr id="0" name=""/>
        <dsp:cNvSpPr/>
      </dsp:nvSpPr>
      <dsp:spPr>
        <a:xfrm>
          <a:off x="889977" y="3742234"/>
          <a:ext cx="2108476" cy="6235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SEA/EIA Report</a:t>
          </a:r>
          <a:endParaRPr lang="en-GB" sz="1600" kern="1200" dirty="0"/>
        </a:p>
      </dsp:txBody>
      <dsp:txXfrm>
        <a:off x="889977" y="3742234"/>
        <a:ext cx="2108476" cy="623578"/>
      </dsp:txXfrm>
    </dsp:sp>
    <dsp:sp modelId="{EA9E6980-B265-4C7F-BE85-8C3C5E24C2C1}">
      <dsp:nvSpPr>
        <dsp:cNvPr id="0" name=""/>
        <dsp:cNvSpPr/>
      </dsp:nvSpPr>
      <dsp:spPr>
        <a:xfrm rot="5400000">
          <a:off x="1827294" y="4381403"/>
          <a:ext cx="233842" cy="2806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kern="1200"/>
        </a:p>
      </dsp:txBody>
      <dsp:txXfrm rot="5400000">
        <a:off x="1827294" y="4381403"/>
        <a:ext cx="233842" cy="280610"/>
      </dsp:txXfrm>
    </dsp:sp>
    <dsp:sp modelId="{4328CF12-FAC9-481F-8C0A-D99122B038FF}">
      <dsp:nvSpPr>
        <dsp:cNvPr id="0" name=""/>
        <dsp:cNvSpPr/>
      </dsp:nvSpPr>
      <dsp:spPr>
        <a:xfrm>
          <a:off x="889977" y="4677603"/>
          <a:ext cx="2108476" cy="6235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QC</a:t>
          </a:r>
          <a:endParaRPr lang="en-GB" sz="1600" kern="1200" dirty="0"/>
        </a:p>
      </dsp:txBody>
      <dsp:txXfrm>
        <a:off x="889977" y="4677603"/>
        <a:ext cx="2108476" cy="623578"/>
      </dsp:txXfrm>
    </dsp:sp>
    <dsp:sp modelId="{2B118DD9-5B3E-49D7-AD2C-849BEE410D46}">
      <dsp:nvSpPr>
        <dsp:cNvPr id="0" name=""/>
        <dsp:cNvSpPr/>
      </dsp:nvSpPr>
      <dsp:spPr>
        <a:xfrm rot="5400000">
          <a:off x="1827294" y="5316771"/>
          <a:ext cx="233842" cy="2806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kern="1200"/>
        </a:p>
      </dsp:txBody>
      <dsp:txXfrm rot="5400000">
        <a:off x="1827294" y="5316771"/>
        <a:ext cx="233842" cy="280610"/>
      </dsp:txXfrm>
    </dsp:sp>
    <dsp:sp modelId="{70A85E22-4F70-400C-BC70-A37191E8B337}">
      <dsp:nvSpPr>
        <dsp:cNvPr id="0" name=""/>
        <dsp:cNvSpPr/>
      </dsp:nvSpPr>
      <dsp:spPr>
        <a:xfrm>
          <a:off x="889977" y="5612971"/>
          <a:ext cx="2108476" cy="6235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Consultations</a:t>
          </a:r>
          <a:endParaRPr lang="en-GB" sz="1600" kern="1200" dirty="0"/>
        </a:p>
      </dsp:txBody>
      <dsp:txXfrm>
        <a:off x="889977" y="5612971"/>
        <a:ext cx="2108476" cy="62357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7C828A6-3A5A-4107-8DE5-D59D98411BE0}">
      <dsp:nvSpPr>
        <dsp:cNvPr id="0" name=""/>
        <dsp:cNvSpPr/>
      </dsp:nvSpPr>
      <dsp:spPr>
        <a:xfrm>
          <a:off x="1228903" y="2566"/>
          <a:ext cx="1718656" cy="954809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rgbClr val="92D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Screening</a:t>
          </a:r>
          <a:endParaRPr lang="en-GB" sz="1800" kern="1200" dirty="0"/>
        </a:p>
      </dsp:txBody>
      <dsp:txXfrm>
        <a:off x="1228903" y="2566"/>
        <a:ext cx="1718656" cy="954809"/>
      </dsp:txXfrm>
    </dsp:sp>
    <dsp:sp modelId="{149DB31D-EEC5-41E0-AEEB-FCCAAA5F9318}">
      <dsp:nvSpPr>
        <dsp:cNvPr id="0" name=""/>
        <dsp:cNvSpPr/>
      </dsp:nvSpPr>
      <dsp:spPr>
        <a:xfrm rot="5400000">
          <a:off x="1909205" y="981246"/>
          <a:ext cx="358053" cy="42966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/>
        </a:p>
      </dsp:txBody>
      <dsp:txXfrm rot="5400000">
        <a:off x="1909205" y="981246"/>
        <a:ext cx="358053" cy="429664"/>
      </dsp:txXfrm>
    </dsp:sp>
    <dsp:sp modelId="{E1787109-B56C-4E03-B2B5-87ECB61130F1}">
      <dsp:nvSpPr>
        <dsp:cNvPr id="0" name=""/>
        <dsp:cNvSpPr/>
      </dsp:nvSpPr>
      <dsp:spPr>
        <a:xfrm>
          <a:off x="1228903" y="1434780"/>
          <a:ext cx="1718656" cy="954809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rgbClr val="92D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Main assessment</a:t>
          </a:r>
          <a:endParaRPr lang="en-GB" sz="1800" kern="1200" dirty="0"/>
        </a:p>
      </dsp:txBody>
      <dsp:txXfrm>
        <a:off x="1228903" y="1434780"/>
        <a:ext cx="1718656" cy="954809"/>
      </dsp:txXfrm>
    </dsp:sp>
    <dsp:sp modelId="{5FEDBADC-890B-40D5-BE1B-49FE7BB28BE9}">
      <dsp:nvSpPr>
        <dsp:cNvPr id="0" name=""/>
        <dsp:cNvSpPr/>
      </dsp:nvSpPr>
      <dsp:spPr>
        <a:xfrm rot="5400000">
          <a:off x="1909205" y="2413459"/>
          <a:ext cx="358053" cy="42966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/>
        </a:p>
      </dsp:txBody>
      <dsp:txXfrm rot="5400000">
        <a:off x="1909205" y="2413459"/>
        <a:ext cx="358053" cy="429664"/>
      </dsp:txXfrm>
    </dsp:sp>
    <dsp:sp modelId="{ECA43B3B-22C9-49F2-9050-2DD6EAB96597}">
      <dsp:nvSpPr>
        <dsp:cNvPr id="0" name=""/>
        <dsp:cNvSpPr/>
      </dsp:nvSpPr>
      <dsp:spPr>
        <a:xfrm>
          <a:off x="1228903" y="2866994"/>
          <a:ext cx="1718656" cy="954809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rgbClr val="92D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Alternatives</a:t>
          </a:r>
          <a:endParaRPr lang="en-GB" sz="1800" kern="1200" dirty="0"/>
        </a:p>
      </dsp:txBody>
      <dsp:txXfrm>
        <a:off x="1228903" y="2866994"/>
        <a:ext cx="1718656" cy="954809"/>
      </dsp:txXfrm>
    </dsp:sp>
    <dsp:sp modelId="{C25A44CD-F921-4D3D-9E4C-41F88EDD624E}">
      <dsp:nvSpPr>
        <dsp:cNvPr id="0" name=""/>
        <dsp:cNvSpPr/>
      </dsp:nvSpPr>
      <dsp:spPr>
        <a:xfrm rot="5400000">
          <a:off x="1909205" y="3845673"/>
          <a:ext cx="358053" cy="42966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/>
        </a:p>
      </dsp:txBody>
      <dsp:txXfrm rot="5400000">
        <a:off x="1909205" y="3845673"/>
        <a:ext cx="358053" cy="429664"/>
      </dsp:txXfrm>
    </dsp:sp>
    <dsp:sp modelId="{0A8DDFB0-265A-4178-B549-08ACDE44E87A}">
      <dsp:nvSpPr>
        <dsp:cNvPr id="0" name=""/>
        <dsp:cNvSpPr/>
      </dsp:nvSpPr>
      <dsp:spPr>
        <a:xfrm>
          <a:off x="1228903" y="4299208"/>
          <a:ext cx="1718656" cy="954809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rgbClr val="92D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IROPI and compensatory measures</a:t>
          </a:r>
          <a:endParaRPr lang="en-GB" sz="1800" kern="1200" dirty="0"/>
        </a:p>
      </dsp:txBody>
      <dsp:txXfrm>
        <a:off x="1228903" y="4299208"/>
        <a:ext cx="1718656" cy="95480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95C4DE5-82E3-4B2B-9C8E-A0339BF515A0}">
      <dsp:nvSpPr>
        <dsp:cNvPr id="0" name=""/>
        <dsp:cNvSpPr/>
      </dsp:nvSpPr>
      <dsp:spPr>
        <a:xfrm>
          <a:off x="1161433" y="814"/>
          <a:ext cx="2681180" cy="666773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rgbClr val="92D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Opinion regarding AA</a:t>
          </a:r>
          <a:endParaRPr lang="en-GB" sz="1800" kern="1200" dirty="0"/>
        </a:p>
      </dsp:txBody>
      <dsp:txXfrm>
        <a:off x="1161433" y="814"/>
        <a:ext cx="2681180" cy="666773"/>
      </dsp:txXfrm>
    </dsp:sp>
    <dsp:sp modelId="{4BC38BC8-E641-4ED2-9B89-2C089519A9D1}">
      <dsp:nvSpPr>
        <dsp:cNvPr id="0" name=""/>
        <dsp:cNvSpPr/>
      </dsp:nvSpPr>
      <dsp:spPr>
        <a:xfrm rot="5400000">
          <a:off x="2377004" y="684256"/>
          <a:ext cx="250039" cy="3000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200" kern="1200"/>
        </a:p>
      </dsp:txBody>
      <dsp:txXfrm rot="5400000">
        <a:off x="2377004" y="684256"/>
        <a:ext cx="250039" cy="300047"/>
      </dsp:txXfrm>
    </dsp:sp>
    <dsp:sp modelId="{5E8D1F47-C3C7-422D-A8D3-E35C8B4E9E99}">
      <dsp:nvSpPr>
        <dsp:cNvPr id="0" name=""/>
        <dsp:cNvSpPr/>
      </dsp:nvSpPr>
      <dsp:spPr>
        <a:xfrm>
          <a:off x="1161433" y="1000973"/>
          <a:ext cx="2681180" cy="6667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Notification</a:t>
          </a:r>
          <a:endParaRPr lang="en-GB" sz="1800" kern="1200" dirty="0"/>
        </a:p>
      </dsp:txBody>
      <dsp:txXfrm>
        <a:off x="1161433" y="1000973"/>
        <a:ext cx="2681180" cy="666773"/>
      </dsp:txXfrm>
    </dsp:sp>
    <dsp:sp modelId="{462C4A54-5B71-4515-8EF4-0A2EC0D995F2}">
      <dsp:nvSpPr>
        <dsp:cNvPr id="0" name=""/>
        <dsp:cNvSpPr/>
      </dsp:nvSpPr>
      <dsp:spPr>
        <a:xfrm rot="5400000">
          <a:off x="2377004" y="1684416"/>
          <a:ext cx="250039" cy="3000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200" kern="1200"/>
        </a:p>
      </dsp:txBody>
      <dsp:txXfrm rot="5400000">
        <a:off x="2377004" y="1684416"/>
        <a:ext cx="250039" cy="300047"/>
      </dsp:txXfrm>
    </dsp:sp>
    <dsp:sp modelId="{324DCCB7-5A7C-42A9-A680-012BD71C8E89}">
      <dsp:nvSpPr>
        <dsp:cNvPr id="0" name=""/>
        <dsp:cNvSpPr/>
      </dsp:nvSpPr>
      <dsp:spPr>
        <a:xfrm>
          <a:off x="1161433" y="2001133"/>
          <a:ext cx="2681180" cy="6667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Screening + Scoping </a:t>
          </a:r>
          <a:endParaRPr lang="en-GB" sz="1800" kern="1200" dirty="0"/>
        </a:p>
      </dsp:txBody>
      <dsp:txXfrm>
        <a:off x="1161433" y="2001133"/>
        <a:ext cx="2681180" cy="666773"/>
      </dsp:txXfrm>
    </dsp:sp>
    <dsp:sp modelId="{917CA8DB-E262-406E-85A9-34CE2A907205}">
      <dsp:nvSpPr>
        <dsp:cNvPr id="0" name=""/>
        <dsp:cNvSpPr/>
      </dsp:nvSpPr>
      <dsp:spPr>
        <a:xfrm rot="5400000">
          <a:off x="2377004" y="2684576"/>
          <a:ext cx="250039" cy="3000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200" kern="1200"/>
        </a:p>
      </dsp:txBody>
      <dsp:txXfrm rot="5400000">
        <a:off x="2377004" y="2684576"/>
        <a:ext cx="250039" cy="300047"/>
      </dsp:txXfrm>
    </dsp:sp>
    <dsp:sp modelId="{9553F25E-3A1F-4E0C-9EB8-614DE3BDC1DB}">
      <dsp:nvSpPr>
        <dsp:cNvPr id="0" name=""/>
        <dsp:cNvSpPr/>
      </dsp:nvSpPr>
      <dsp:spPr>
        <a:xfrm>
          <a:off x="1160041" y="3001293"/>
          <a:ext cx="2683964" cy="6667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SEA/EIA Report</a:t>
          </a:r>
          <a:endParaRPr lang="en-GB" sz="1800" kern="1200" dirty="0"/>
        </a:p>
      </dsp:txBody>
      <dsp:txXfrm>
        <a:off x="1160041" y="3001293"/>
        <a:ext cx="2683964" cy="666773"/>
      </dsp:txXfrm>
    </dsp:sp>
    <dsp:sp modelId="{5D45A881-F079-4ECF-BF59-B1EC7E5A8C00}">
      <dsp:nvSpPr>
        <dsp:cNvPr id="0" name=""/>
        <dsp:cNvSpPr/>
      </dsp:nvSpPr>
      <dsp:spPr>
        <a:xfrm rot="5400000">
          <a:off x="2377004" y="3684735"/>
          <a:ext cx="250039" cy="3000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200" kern="1200"/>
        </a:p>
      </dsp:txBody>
      <dsp:txXfrm rot="5400000">
        <a:off x="2377004" y="3684735"/>
        <a:ext cx="250039" cy="300047"/>
      </dsp:txXfrm>
    </dsp:sp>
    <dsp:sp modelId="{6AB7B100-02E8-4F93-9ED3-0660D169654E}">
      <dsp:nvSpPr>
        <dsp:cNvPr id="0" name=""/>
        <dsp:cNvSpPr/>
      </dsp:nvSpPr>
      <dsp:spPr>
        <a:xfrm>
          <a:off x="1160041" y="4001453"/>
          <a:ext cx="2683964" cy="6667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Expert review (EIA)</a:t>
          </a:r>
          <a:endParaRPr lang="en-GB" sz="1800" kern="1200" dirty="0"/>
        </a:p>
      </dsp:txBody>
      <dsp:txXfrm>
        <a:off x="1160041" y="4001453"/>
        <a:ext cx="2683964" cy="666773"/>
      </dsp:txXfrm>
    </dsp:sp>
    <dsp:sp modelId="{0B34700A-9846-4AC7-8A4B-07133068DD36}">
      <dsp:nvSpPr>
        <dsp:cNvPr id="0" name=""/>
        <dsp:cNvSpPr/>
      </dsp:nvSpPr>
      <dsp:spPr>
        <a:xfrm rot="5400000">
          <a:off x="2377004" y="4684895"/>
          <a:ext cx="250039" cy="3000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200" kern="1200"/>
        </a:p>
      </dsp:txBody>
      <dsp:txXfrm rot="5400000">
        <a:off x="2377004" y="4684895"/>
        <a:ext cx="250039" cy="300047"/>
      </dsp:txXfrm>
    </dsp:sp>
    <dsp:sp modelId="{6A540A9A-217A-4929-AE43-F275BCAA3079}">
      <dsp:nvSpPr>
        <dsp:cNvPr id="0" name=""/>
        <dsp:cNvSpPr/>
      </dsp:nvSpPr>
      <dsp:spPr>
        <a:xfrm>
          <a:off x="1161433" y="5001612"/>
          <a:ext cx="2681180" cy="6667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Public consultations</a:t>
          </a:r>
          <a:endParaRPr lang="en-GB" sz="1800" kern="1200" dirty="0"/>
        </a:p>
      </dsp:txBody>
      <dsp:txXfrm>
        <a:off x="1161433" y="5001612"/>
        <a:ext cx="2681180" cy="666773"/>
      </dsp:txXfrm>
    </dsp:sp>
    <dsp:sp modelId="{1C0E81DF-90E2-4985-B576-0143D224D35F}">
      <dsp:nvSpPr>
        <dsp:cNvPr id="0" name=""/>
        <dsp:cNvSpPr/>
      </dsp:nvSpPr>
      <dsp:spPr>
        <a:xfrm rot="5400000">
          <a:off x="2377004" y="5685055"/>
          <a:ext cx="250039" cy="3000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200" kern="1200"/>
        </a:p>
      </dsp:txBody>
      <dsp:txXfrm rot="5400000">
        <a:off x="2377004" y="5685055"/>
        <a:ext cx="250039" cy="300047"/>
      </dsp:txXfrm>
    </dsp:sp>
    <dsp:sp modelId="{647A60DD-BBE5-4505-980C-D5C37E4D7901}">
      <dsp:nvSpPr>
        <dsp:cNvPr id="0" name=""/>
        <dsp:cNvSpPr/>
      </dsp:nvSpPr>
      <dsp:spPr>
        <a:xfrm>
          <a:off x="1161433" y="6001772"/>
          <a:ext cx="2681180" cy="6667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SEA/EIA statement</a:t>
          </a:r>
          <a:endParaRPr lang="en-GB" sz="1800" kern="1200" dirty="0"/>
        </a:p>
      </dsp:txBody>
      <dsp:txXfrm>
        <a:off x="1161433" y="6001772"/>
        <a:ext cx="2681180" cy="6667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6115F850-6679-4D4C-B616-3532405021F4}" type="datetimeFigureOut">
              <a:rPr lang="en-US"/>
              <a:pPr>
                <a:defRPr/>
              </a:pPr>
              <a:t>10/30/2014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2CF3BE8-6751-401F-ACEE-2C3FCE63C8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E2148981-CCA3-48CE-81BF-5591884E0504}" type="datetimeFigureOut">
              <a:rPr lang="en-US"/>
              <a:pPr>
                <a:defRPr/>
              </a:pPr>
              <a:t>10/30/2014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403682D-6FBE-471A-9A02-EAB575DEC7F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075BC8C-C508-4100-916B-3047DFCEF036}" type="datetimeFigureOut">
              <a:rPr lang="en-US"/>
              <a:pPr>
                <a:defRPr/>
              </a:pPr>
              <a:t>10/30/2014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B084F882-FE42-4AC0-B059-474D57FF8B3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ECA468D-E33A-4EEA-B186-365EC686F037}" type="datetimeFigureOut">
              <a:rPr lang="en-US"/>
              <a:pPr>
                <a:defRPr/>
              </a:pPr>
              <a:t>10/30/2014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8CDA214-9B81-4432-861E-EB95A662A75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E5564ADD-B95C-468E-AF9F-B0BEF8EF1C30}" type="datetimeFigureOut">
              <a:rPr lang="en-US"/>
              <a:pPr>
                <a:defRPr/>
              </a:pPr>
              <a:t>10/30/2014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AAFBA25-7A07-48A1-8BE9-133C4A680E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7901A7F-96B9-4278-A3D6-130F56B60561}" type="datetimeFigureOut">
              <a:rPr lang="en-US"/>
              <a:pPr>
                <a:defRPr/>
              </a:pPr>
              <a:t>10/30/2014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DCB5893-5742-408A-B768-D9D6121EBF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28AA2DE-66F9-402D-93EF-D6944432BE12}" type="datetimeFigureOut">
              <a:rPr lang="en-US"/>
              <a:pPr>
                <a:defRPr/>
              </a:pPr>
              <a:t>10/30/2014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ACA4070-BC91-4159-868E-3ABA2B061C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BEE67578-B16F-4905-A9AA-AB347D04EE12}" type="datetimeFigureOut">
              <a:rPr lang="en-US"/>
              <a:pPr>
                <a:defRPr/>
              </a:pPr>
              <a:t>10/30/2014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FEADFAF-A5D4-4C22-A3AE-39824F08EF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E46C4CA6-A6EE-4F78-B55F-8B04F3DDF46A}" type="datetimeFigureOut">
              <a:rPr lang="en-US"/>
              <a:pPr>
                <a:defRPr/>
              </a:pPr>
              <a:t>10/30/2014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B4AC932F-98D8-42B5-8A96-C7E1D8B1AE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02EDBAFD-47FB-49E8-9B9E-BA5A09F69D0C}" type="datetimeFigureOut">
              <a:rPr lang="en-US"/>
              <a:pPr>
                <a:defRPr/>
              </a:pPr>
              <a:t>10/30/2014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19A11E24-ECEA-4BCD-8333-8A23F51C2E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2" descr="Z:\hd\countries\ZZ Multi-country\IMPLEMENTATION\ECRAN 2013 - 2016\Implementation\Visibility\Final\tmn zelena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443663" y="188913"/>
            <a:ext cx="2252662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15"/>
          <p:cNvPicPr>
            <a:picLocks noChangeAspect="1" noChangeArrowheads="1"/>
          </p:cNvPicPr>
          <p:nvPr userDrawn="1"/>
        </p:nvPicPr>
        <p:blipFill>
          <a:blip r:embed="rId14" cstate="print">
            <a:lum bright="-12000"/>
          </a:blip>
          <a:srcRect/>
          <a:stretch>
            <a:fillRect/>
          </a:stretch>
        </p:blipFill>
        <p:spPr bwMode="auto">
          <a:xfrm>
            <a:off x="250825" y="6165850"/>
            <a:ext cx="839788" cy="503238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1093788" y="6424613"/>
            <a:ext cx="27574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dirty="0">
                <a:latin typeface="+mn-lt"/>
                <a:cs typeface="Times New Roman" pitchFamily="18" charset="0"/>
              </a:rPr>
              <a:t> This Project is funded by the European Union</a:t>
            </a:r>
            <a:endParaRPr lang="en-GB" sz="1000" dirty="0">
              <a:latin typeface="+mn-lt"/>
              <a:cs typeface="+mn-cs"/>
            </a:endParaRPr>
          </a:p>
        </p:txBody>
      </p:sp>
      <p:pic>
        <p:nvPicPr>
          <p:cNvPr id="1031" name="Picture 10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787900" y="6256338"/>
            <a:ext cx="903288" cy="4683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5651500" y="6423025"/>
            <a:ext cx="338455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dirty="0">
                <a:latin typeface="+mn-lt"/>
                <a:cs typeface="Times New Roman" pitchFamily="18" charset="0"/>
              </a:rPr>
              <a:t>Project implemented by Human Dynamics Consortium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>
          <a:xfrm>
            <a:off x="685800" y="1773238"/>
            <a:ext cx="7772400" cy="1470025"/>
          </a:xfrm>
        </p:spPr>
        <p:txBody>
          <a:bodyPr/>
          <a:lstStyle/>
          <a:p>
            <a:r>
              <a:rPr lang="en-GB" smtClean="0"/>
              <a:t>Appropriate Assessment and SEA/EIA </a:t>
            </a:r>
            <a:endParaRPr lang="en-US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350" y="4292600"/>
            <a:ext cx="64008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Zagreb, October 30 – 31, </a:t>
            </a:r>
            <a:r>
              <a:rPr lang="en-US" dirty="0" smtClean="0"/>
              <a:t>2014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Case example: </a:t>
            </a:r>
            <a:br>
              <a:rPr lang="en-GB" dirty="0" smtClean="0"/>
            </a:br>
            <a:r>
              <a:rPr lang="en-GB" dirty="0" smtClean="0"/>
              <a:t>AA and </a:t>
            </a:r>
            <a:r>
              <a:rPr lang="en-GB" dirty="0" smtClean="0"/>
              <a:t>SEA/EIA </a:t>
            </a:r>
            <a:r>
              <a:rPr lang="en-GB" dirty="0" smtClean="0"/>
              <a:t>procedure in the Czech Republic </a:t>
            </a:r>
            <a:endParaRPr lang="en-GB" dirty="0"/>
          </a:p>
        </p:txBody>
      </p:sp>
      <p:sp>
        <p:nvSpPr>
          <p:cNvPr id="3" name="Obdélník 2"/>
          <p:cNvSpPr/>
          <p:nvPr/>
        </p:nvSpPr>
        <p:spPr>
          <a:xfrm>
            <a:off x="2627784" y="4509120"/>
            <a:ext cx="45957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 smtClean="0"/>
              <a:t>Zagreb, October 30 – 31, </a:t>
            </a:r>
            <a:r>
              <a:rPr lang="en-US" sz="2800" dirty="0" smtClean="0"/>
              <a:t>2014</a:t>
            </a:r>
            <a:endParaRPr lang="en-US" sz="2800" dirty="0"/>
          </a:p>
        </p:txBody>
      </p:sp>
    </p:spTree>
    <p:extLst>
      <p:ext uri="{BB962C8B-B14F-4D97-AF65-F5344CB8AC3E}">
        <p14:creationId xmlns="" xmlns:p14="http://schemas.microsoft.com/office/powerpoint/2010/main" val="627747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03956" cy="65293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Procedural </a:t>
            </a:r>
            <a:r>
              <a:rPr lang="en-US" dirty="0" smtClean="0"/>
              <a:t>steps in SEA/EIA </a:t>
            </a:r>
            <a:endParaRPr lang="en-US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032448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Notification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Fact-finding procedure (screening + scoping)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SEA/EIA report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Independent expert review (only for EIA) </a:t>
            </a: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Public consultations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SEA/EIA </a:t>
            </a:r>
            <a:r>
              <a:rPr lang="en-US" sz="2400" dirty="0" smtClean="0"/>
              <a:t>statement </a:t>
            </a:r>
          </a:p>
          <a:p>
            <a:endParaRPr lang="en-US" sz="2400" dirty="0" smtClean="0"/>
          </a:p>
        </p:txBody>
      </p:sp>
    </p:spTree>
    <p:extLst>
      <p:ext uri="{BB962C8B-B14F-4D97-AF65-F5344CB8AC3E}">
        <p14:creationId xmlns="" xmlns:p14="http://schemas.microsoft.com/office/powerpoint/2010/main" val="1578197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0" y="0"/>
          <a:ext cx="5004048" cy="6669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Šipka doleva 6"/>
          <p:cNvSpPr/>
          <p:nvPr/>
        </p:nvSpPr>
        <p:spPr>
          <a:xfrm>
            <a:off x="3923928" y="836712"/>
            <a:ext cx="4248472" cy="1152128"/>
          </a:xfrm>
          <a:prstGeom prst="lef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Information regarding Natura 2000 and likely impacts</a:t>
            </a:r>
            <a:endParaRPr lang="en-GB" dirty="0"/>
          </a:p>
        </p:txBody>
      </p:sp>
      <p:sp>
        <p:nvSpPr>
          <p:cNvPr id="8" name="Šipka doleva 7"/>
          <p:cNvSpPr/>
          <p:nvPr/>
        </p:nvSpPr>
        <p:spPr>
          <a:xfrm>
            <a:off x="3851920" y="4725144"/>
            <a:ext cx="4248472" cy="1152128"/>
          </a:xfrm>
          <a:prstGeom prst="lef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Nature protection authorities can give opinion</a:t>
            </a:r>
            <a:endParaRPr lang="en-GB" dirty="0"/>
          </a:p>
        </p:txBody>
      </p:sp>
      <p:sp>
        <p:nvSpPr>
          <p:cNvPr id="9" name="Šipka doleva 8"/>
          <p:cNvSpPr/>
          <p:nvPr/>
        </p:nvSpPr>
        <p:spPr>
          <a:xfrm>
            <a:off x="3851920" y="2780928"/>
            <a:ext cx="4248472" cy="1152128"/>
          </a:xfrm>
          <a:prstGeom prst="lef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Specific chapter regarding likely impacts on Natura 2000 </a:t>
            </a:r>
            <a:endParaRPr lang="en-GB" dirty="0"/>
          </a:p>
        </p:txBody>
      </p:sp>
      <p:sp>
        <p:nvSpPr>
          <p:cNvPr id="10" name="Šipka doleva 9"/>
          <p:cNvSpPr/>
          <p:nvPr/>
        </p:nvSpPr>
        <p:spPr>
          <a:xfrm>
            <a:off x="3851920" y="5705872"/>
            <a:ext cx="4248472" cy="1152128"/>
          </a:xfrm>
          <a:prstGeom prst="lef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Separate section regarding likely impacts on Natura 2000 </a:t>
            </a:r>
            <a:endParaRPr lang="en-GB" dirty="0"/>
          </a:p>
        </p:txBody>
      </p:sp>
      <p:sp>
        <p:nvSpPr>
          <p:cNvPr id="11" name="Šipka doleva 10"/>
          <p:cNvSpPr/>
          <p:nvPr/>
        </p:nvSpPr>
        <p:spPr>
          <a:xfrm>
            <a:off x="3851920" y="1844824"/>
            <a:ext cx="4248472" cy="1152128"/>
          </a:xfrm>
          <a:prstGeom prst="lef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Nature protection authorities can give opinion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1578197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SEA/EIA and AA in the Czech Republic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AA is fully integrated in SEA/EIA process</a:t>
            </a:r>
            <a:r>
              <a:rPr lang="cs-CZ" sz="2400" dirty="0" smtClean="0"/>
              <a:t>es</a:t>
            </a:r>
            <a:endParaRPr lang="en-US" sz="2400" dirty="0" smtClean="0"/>
          </a:p>
          <a:p>
            <a:endParaRPr lang="en-US" sz="2400" dirty="0" smtClean="0"/>
          </a:p>
          <a:p>
            <a:pPr marL="342900" lvl="1" indent="-342900">
              <a:buNone/>
            </a:pPr>
            <a:r>
              <a:rPr lang="en-US" sz="2000" dirty="0" smtClean="0"/>
              <a:t>0.   </a:t>
            </a:r>
            <a:r>
              <a:rPr lang="en-US" sz="2400" dirty="0" smtClean="0"/>
              <a:t>Planning </a:t>
            </a:r>
            <a:r>
              <a:rPr lang="en-US" sz="2400" dirty="0" smtClean="0"/>
              <a:t>agency/investor has to get </a:t>
            </a:r>
            <a:r>
              <a:rPr lang="en-US" sz="2400" dirty="0" smtClean="0"/>
              <a:t>opinion </a:t>
            </a:r>
            <a:r>
              <a:rPr lang="en-US" sz="2400" dirty="0" smtClean="0"/>
              <a:t>from Natura 2000 managing authorities regarding a need of AA</a:t>
            </a:r>
          </a:p>
          <a:p>
            <a:pPr>
              <a:buFont typeface="Calibri" pitchFamily="34" charset="0"/>
              <a:buAutoNum type="arabicPeriod"/>
            </a:pPr>
            <a:endParaRPr lang="en-US" sz="2400" dirty="0" smtClean="0"/>
          </a:p>
          <a:p>
            <a:pPr>
              <a:buFont typeface="Calibri" pitchFamily="34" charset="0"/>
              <a:buAutoNum type="arabicPeriod"/>
            </a:pPr>
            <a:r>
              <a:rPr lang="en-US" sz="2400" dirty="0" smtClean="0"/>
              <a:t>Screening </a:t>
            </a:r>
            <a:r>
              <a:rPr lang="en-US" sz="2400" dirty="0" smtClean="0"/>
              <a:t>(and scoping) stage of SEA/EIA</a:t>
            </a:r>
          </a:p>
          <a:p>
            <a:pPr lvl="1"/>
            <a:r>
              <a:rPr lang="en-US" sz="2000" dirty="0" smtClean="0"/>
              <a:t>Opinions </a:t>
            </a:r>
            <a:r>
              <a:rPr lang="en-US" sz="2000" dirty="0" smtClean="0"/>
              <a:t>of managing authorities are included in the notification </a:t>
            </a:r>
          </a:p>
          <a:p>
            <a:pPr lvl="1"/>
            <a:r>
              <a:rPr lang="en-US" sz="2000" dirty="0" smtClean="0"/>
              <a:t>SEA/EIA competent authority issues screening (and scoping) stipulating a need for SEA/EIA together with requirements for AA</a:t>
            </a:r>
          </a:p>
          <a:p>
            <a:pPr>
              <a:buFont typeface="Calibri" pitchFamily="34" charset="0"/>
              <a:buAutoNum type="arabicPeriod"/>
            </a:pPr>
            <a:endParaRPr lang="en-US" sz="2400" dirty="0" smtClean="0"/>
          </a:p>
          <a:p>
            <a:pPr>
              <a:buFont typeface="Calibri" pitchFamily="34" charset="0"/>
              <a:buAutoNum type="arabicPeriod"/>
            </a:pPr>
            <a:r>
              <a:rPr lang="en-US" sz="2400" dirty="0" smtClean="0"/>
              <a:t>SEA/EIA report</a:t>
            </a:r>
          </a:p>
          <a:p>
            <a:pPr lvl="1"/>
            <a:r>
              <a:rPr lang="en-US" sz="2000" dirty="0" smtClean="0"/>
              <a:t>Includes dedicated chapter on AA with unambiguous </a:t>
            </a:r>
            <a:r>
              <a:rPr lang="en-US" sz="2000" dirty="0" smtClean="0"/>
              <a:t>conclusion</a:t>
            </a:r>
            <a:endParaRPr lang="en-US" sz="2000" dirty="0" smtClean="0"/>
          </a:p>
          <a:p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SEA/EIA and AA in the Czech Republic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Calibri" pitchFamily="34" charset="0"/>
              <a:buAutoNum type="arabicPeriod" startAt="3"/>
            </a:pPr>
            <a:r>
              <a:rPr lang="en-US" sz="2400" smtClean="0"/>
              <a:t>Quality control </a:t>
            </a:r>
          </a:p>
          <a:p>
            <a:pPr lvl="1"/>
            <a:r>
              <a:rPr lang="en-US" sz="2000" smtClean="0"/>
              <a:t>Focused on SEA/EIA report including AA chapter </a:t>
            </a:r>
          </a:p>
          <a:p>
            <a:pPr marL="457200" indent="-457200">
              <a:buFont typeface="Calibri" pitchFamily="34" charset="0"/>
              <a:buAutoNum type="arabicPeriod" startAt="3"/>
            </a:pPr>
            <a:endParaRPr lang="en-US" sz="2400" smtClean="0"/>
          </a:p>
          <a:p>
            <a:pPr marL="457200" indent="-457200">
              <a:buFont typeface="Calibri" pitchFamily="34" charset="0"/>
              <a:buAutoNum type="arabicPeriod" startAt="3"/>
            </a:pPr>
            <a:r>
              <a:rPr lang="en-US" sz="2400" smtClean="0"/>
              <a:t>Consultations </a:t>
            </a:r>
          </a:p>
          <a:p>
            <a:pPr lvl="1"/>
            <a:r>
              <a:rPr lang="en-US" sz="2000" smtClean="0"/>
              <a:t>SEA/EIA report including AA chapter is publi</a:t>
            </a:r>
            <a:r>
              <a:rPr lang="cs-CZ" sz="2000" smtClean="0"/>
              <a:t>cised</a:t>
            </a:r>
            <a:r>
              <a:rPr lang="en-US" sz="2000" smtClean="0"/>
              <a:t> and is a subject of public hearing </a:t>
            </a:r>
          </a:p>
          <a:p>
            <a:pPr marL="457200" indent="-457200"/>
            <a:endParaRPr lang="en-US" sz="2400" smtClean="0"/>
          </a:p>
          <a:p>
            <a:pPr marL="457200" indent="-457200">
              <a:buFont typeface="Calibri" pitchFamily="34" charset="0"/>
              <a:buAutoNum type="arabicPeriod" startAt="5"/>
            </a:pPr>
            <a:r>
              <a:rPr lang="en-US" sz="2400" smtClean="0"/>
              <a:t>Final statement  </a:t>
            </a:r>
          </a:p>
          <a:p>
            <a:pPr lvl="1"/>
            <a:r>
              <a:rPr lang="en-US" sz="2000" smtClean="0"/>
              <a:t>Has two parts 1. SEA/EIA, 2. AA </a:t>
            </a:r>
          </a:p>
          <a:p>
            <a:pPr lvl="1"/>
            <a:r>
              <a:rPr lang="en-US" sz="2000" smtClean="0"/>
              <a:t>If AA is negative, the whole statement is negative i.e. PPP cannot go ahead </a:t>
            </a:r>
          </a:p>
          <a:p>
            <a:pPr marL="457200" indent="-457200"/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Quality control in SEA/EIA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/>
            <a:r>
              <a:rPr lang="en-GB" sz="2000" b="1" smtClean="0">
                <a:solidFill>
                  <a:srgbClr val="0070C0"/>
                </a:solidFill>
              </a:rPr>
              <a:t>Internal quality control </a:t>
            </a:r>
            <a:r>
              <a:rPr lang="en-GB" sz="2000" smtClean="0">
                <a:solidFill>
                  <a:srgbClr val="0070C0"/>
                </a:solidFill>
              </a:rPr>
              <a:t>i.e. done by SEA/EIA team during the process</a:t>
            </a:r>
          </a:p>
          <a:p>
            <a:pPr marL="457200" indent="-457200"/>
            <a:r>
              <a:rPr lang="en-GB" sz="2000" b="1" smtClean="0"/>
              <a:t>SEA/EIA-certified or licensed experts and/or companies </a:t>
            </a:r>
            <a:r>
              <a:rPr lang="en-GB" sz="2000" smtClean="0"/>
              <a:t>(both legally required or voluntarily schemes)</a:t>
            </a:r>
          </a:p>
          <a:p>
            <a:pPr marL="457200" indent="-457200"/>
            <a:r>
              <a:rPr lang="en-GB" sz="2000" b="1" smtClean="0"/>
              <a:t>Quality control by SEA/EIA Competent authorities </a:t>
            </a:r>
            <a:r>
              <a:rPr lang="en-GB" sz="2000" smtClean="0"/>
              <a:t>is usually conducted on the SEA/EIA Report submitted before further public consultations </a:t>
            </a:r>
          </a:p>
          <a:p>
            <a:pPr marL="457200" indent="-457200"/>
            <a:r>
              <a:rPr lang="en-GB" sz="2000" b="1" smtClean="0"/>
              <a:t>Expert(s) appointed </a:t>
            </a:r>
            <a:r>
              <a:rPr lang="en-GB" sz="2000" smtClean="0"/>
              <a:t>to review the quality of SEA/EIA report and prepare the quality review report </a:t>
            </a:r>
          </a:p>
          <a:p>
            <a:pPr marL="457200" indent="-457200"/>
            <a:r>
              <a:rPr lang="en-GB" sz="2000" b="1" smtClean="0"/>
              <a:t>Ad-hoc committees </a:t>
            </a:r>
            <a:r>
              <a:rPr lang="en-GB" sz="2000" smtClean="0"/>
              <a:t>(more usual in EIA) established specifically for each SEA or EIA process and often focusing on the SEA/EIA report only</a:t>
            </a:r>
          </a:p>
          <a:p>
            <a:pPr marL="457200" indent="-457200"/>
            <a:r>
              <a:rPr lang="en-GB" sz="2000" b="1" smtClean="0"/>
              <a:t>Specialized institutions </a:t>
            </a:r>
            <a:r>
              <a:rPr lang="en-GB" sz="2000" smtClean="0"/>
              <a:t>conducting the quality control of SEA/EIA report </a:t>
            </a:r>
          </a:p>
          <a:p>
            <a:pPr marL="457200" indent="-457200"/>
            <a:r>
              <a:rPr lang="en-GB" sz="2000" b="1" smtClean="0"/>
              <a:t>Provisions</a:t>
            </a:r>
            <a:r>
              <a:rPr lang="en-GB" sz="2000" smtClean="0"/>
              <a:t> for checking agreed mitigation measures are implemented and effective</a:t>
            </a:r>
          </a:p>
          <a:p>
            <a:pPr marL="457200" indent="-457200"/>
            <a:r>
              <a:rPr lang="en-GB" sz="2000" b="1" smtClean="0">
                <a:solidFill>
                  <a:srgbClr val="0070C0"/>
                </a:solidFill>
              </a:rPr>
              <a:t>Public scrutiny </a:t>
            </a:r>
            <a:r>
              <a:rPr lang="en-GB" sz="2000" smtClean="0">
                <a:solidFill>
                  <a:srgbClr val="0070C0"/>
                </a:solidFill>
              </a:rPr>
              <a:t>can be considered as one of the most strict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Quality control in AA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/>
            <a:r>
              <a:rPr lang="en-GB" sz="2200" b="1" smtClean="0"/>
              <a:t>Internal quality control </a:t>
            </a:r>
            <a:r>
              <a:rPr lang="en-GB" sz="2200" smtClean="0"/>
              <a:t>i.e. done by the AA experts during the process</a:t>
            </a:r>
          </a:p>
          <a:p>
            <a:pPr marL="457200" indent="-457200"/>
            <a:r>
              <a:rPr lang="en-GB" sz="2200" smtClean="0"/>
              <a:t>By </a:t>
            </a:r>
            <a:r>
              <a:rPr lang="en-GB" sz="2200" b="1" smtClean="0"/>
              <a:t>nature protection authorities</a:t>
            </a:r>
            <a:r>
              <a:rPr lang="en-GB" sz="2200" smtClean="0"/>
              <a:t> (as a part of SEA/EIA QC)</a:t>
            </a:r>
          </a:p>
          <a:p>
            <a:pPr marL="457200" indent="-457200"/>
            <a:r>
              <a:rPr lang="en-GB" sz="2200" b="1" smtClean="0"/>
              <a:t>Expert(s) appointed </a:t>
            </a:r>
            <a:r>
              <a:rPr lang="en-GB" sz="2200" smtClean="0"/>
              <a:t>to review the quality of SEA/EIA report and prepare the quality review report addressing also AA part  </a:t>
            </a:r>
          </a:p>
          <a:p>
            <a:pPr marL="457200" indent="-457200"/>
            <a:r>
              <a:rPr lang="en-GB" sz="2200" b="1" smtClean="0"/>
              <a:t>Provisions</a:t>
            </a:r>
            <a:r>
              <a:rPr lang="en-GB" sz="2200" smtClean="0"/>
              <a:t> for checking agreed  compensatory measures are implemented and effective</a:t>
            </a:r>
          </a:p>
          <a:p>
            <a:pPr marL="457200" indent="-457200"/>
            <a:r>
              <a:rPr lang="en-GB" sz="2200" b="1" smtClean="0"/>
              <a:t>Public scrutiny</a:t>
            </a:r>
            <a:endParaRPr lang="en-GB" sz="2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Content Placeholder 2"/>
          <p:cNvSpPr>
            <a:spLocks noGrp="1"/>
          </p:cNvSpPr>
          <p:nvPr>
            <p:ph idx="1"/>
          </p:nvPr>
        </p:nvSpPr>
        <p:spPr>
          <a:xfrm>
            <a:off x="468313" y="2636838"/>
            <a:ext cx="8229600" cy="8636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en-US" sz="4400" smtClean="0"/>
              <a:t>Thank you for your attention!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457200" y="485775"/>
            <a:ext cx="8229600" cy="1143000"/>
          </a:xfrm>
        </p:spPr>
        <p:txBody>
          <a:bodyPr/>
          <a:lstStyle/>
          <a:p>
            <a:r>
              <a:rPr lang="en-US" smtClean="0"/>
              <a:t>SEA and EIA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1325"/>
            <a:ext cx="8229600" cy="4525963"/>
          </a:xfrm>
        </p:spPr>
        <p:txBody>
          <a:bodyPr rtlCol="0">
            <a:normAutofit fontScale="92500"/>
          </a:bodyPr>
          <a:lstStyle/>
          <a:p>
            <a:pPr marL="514350" indent="-51435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800" dirty="0" smtClean="0"/>
              <a:t>Globally recognized as tools for mainstreaming sustainability issues in planning and project permitting 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endParaRPr lang="en-GB" sz="2800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800" dirty="0" smtClean="0"/>
              <a:t>Sustainability issues</a:t>
            </a:r>
          </a:p>
          <a:p>
            <a:pPr marL="914400" lvl="1" indent="-514350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GB" sz="2400" dirty="0" smtClean="0"/>
              <a:t>Protection of environmental components (air, soil, water, biodiversity…) </a:t>
            </a:r>
          </a:p>
          <a:p>
            <a:pPr marL="914400" lvl="1" indent="-514350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GB" sz="2400" dirty="0" smtClean="0"/>
              <a:t>Environmental management (waste, energy, flood control…)</a:t>
            </a:r>
          </a:p>
          <a:p>
            <a:pPr marL="914400" lvl="1" indent="-514350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GB" sz="2400" dirty="0" smtClean="0"/>
              <a:t>Human health (mainly environmental health determinants)</a:t>
            </a:r>
          </a:p>
          <a:p>
            <a:pPr marL="914400" lvl="1" indent="-514350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GB" sz="2400" dirty="0" smtClean="0"/>
              <a:t>Social aspects (wellbeing, poverty, (un)employment…)</a:t>
            </a:r>
          </a:p>
          <a:p>
            <a:pPr marL="914400" lvl="1" indent="-514350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GB" sz="2400" dirty="0" smtClean="0"/>
              <a:t>Other sectors and approaches (sustainable transport, tourism, integrated coastal management…)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8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457200" y="485775"/>
            <a:ext cx="8229600" cy="1143000"/>
          </a:xfrm>
        </p:spPr>
        <p:txBody>
          <a:bodyPr/>
          <a:lstStyle/>
          <a:p>
            <a:r>
              <a:rPr lang="en-US" smtClean="0"/>
              <a:t>SEA and EIA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457200" y="1711325"/>
            <a:ext cx="8229600" cy="4525963"/>
          </a:xfrm>
        </p:spPr>
        <p:txBody>
          <a:bodyPr/>
          <a:lstStyle/>
          <a:p>
            <a:pPr marL="514350" indent="-514350"/>
            <a:r>
              <a:rPr lang="en-GB" sz="2800" smtClean="0"/>
              <a:t>Applied for well-defined group of plans, programmes and projects </a:t>
            </a:r>
          </a:p>
          <a:p>
            <a:pPr marL="914400" lvl="1" indent="-514350"/>
            <a:r>
              <a:rPr lang="en-GB" sz="2400" smtClean="0"/>
              <a:t>Having likely significant adverse effects on environment and/or human health</a:t>
            </a:r>
          </a:p>
          <a:p>
            <a:pPr marL="914400" lvl="1" indent="-514350"/>
            <a:r>
              <a:rPr lang="en-GB" sz="2400" smtClean="0"/>
              <a:t>Meeting certain administrative criteria </a:t>
            </a:r>
          </a:p>
          <a:p>
            <a:pPr marL="1314450" lvl="2" indent="-514350"/>
            <a:r>
              <a:rPr lang="en-GB" sz="2000" smtClean="0"/>
              <a:t>Adopted /permitted through formal procedure</a:t>
            </a:r>
          </a:p>
          <a:p>
            <a:pPr marL="1314450" lvl="2" indent="-514350"/>
            <a:r>
              <a:rPr lang="en-GB" sz="2000" smtClean="0"/>
              <a:t>Cover certain area (plans and programmes)</a:t>
            </a:r>
          </a:p>
          <a:p>
            <a:pPr marL="1314450" lvl="2" indent="-514350"/>
            <a:r>
              <a:rPr lang="en-GB" sz="2000" smtClean="0"/>
              <a:t>Creating framework for future projects to be assessed through EIA (plans and programmes)</a:t>
            </a:r>
          </a:p>
          <a:p>
            <a:pPr marL="1314450" lvl="2" indent="-514350"/>
            <a:r>
              <a:rPr lang="en-GB" sz="2000" smtClean="0"/>
              <a:t>Certain types (projects)</a:t>
            </a:r>
          </a:p>
          <a:p>
            <a:pPr marL="1314450" lvl="2" indent="-514350"/>
            <a:r>
              <a:rPr lang="en-GB" sz="2000" smtClean="0"/>
              <a:t>Above certain thresholds (projects)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457200" y="485775"/>
            <a:ext cx="8229600" cy="1143000"/>
          </a:xfrm>
        </p:spPr>
        <p:txBody>
          <a:bodyPr/>
          <a:lstStyle/>
          <a:p>
            <a:r>
              <a:rPr lang="en-US" smtClean="0"/>
              <a:t>SEA and EIA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457200" y="1711325"/>
            <a:ext cx="8229600" cy="4525963"/>
          </a:xfrm>
        </p:spPr>
        <p:txBody>
          <a:bodyPr/>
          <a:lstStyle/>
          <a:p>
            <a:pPr marL="514350" indent="-514350"/>
            <a:r>
              <a:rPr lang="en-GB" sz="2800" smtClean="0"/>
              <a:t>Conclusions have to be </a:t>
            </a:r>
            <a:r>
              <a:rPr lang="en-GB" sz="2800" b="1" smtClean="0">
                <a:solidFill>
                  <a:srgbClr val="FF0000"/>
                </a:solidFill>
              </a:rPr>
              <a:t>‘taken into account’</a:t>
            </a:r>
            <a:r>
              <a:rPr lang="en-GB" sz="2800" smtClean="0"/>
              <a:t> when adopting the plan or programme or issuing project permit</a:t>
            </a:r>
          </a:p>
          <a:p>
            <a:pPr marL="514350" indent="-514350"/>
            <a:endParaRPr lang="en-GB" sz="2800" smtClean="0"/>
          </a:p>
          <a:p>
            <a:pPr marL="514350" indent="-514350"/>
            <a:r>
              <a:rPr lang="en-GB" sz="2800" smtClean="0"/>
              <a:t>Do not decide about (dis)approval / rejection </a:t>
            </a:r>
            <a:endParaRPr lang="en-GB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Appropriate Assessment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/>
              <a:t>Applied within EU</a:t>
            </a:r>
          </a:p>
          <a:p>
            <a:endParaRPr lang="en-US" sz="2400" smtClean="0"/>
          </a:p>
          <a:p>
            <a:r>
              <a:rPr lang="en-US" sz="2400" smtClean="0"/>
              <a:t>Focusing on likely significant impacts on Natura 2000 sites</a:t>
            </a:r>
            <a:r>
              <a:rPr lang="cs-CZ" sz="2400" smtClean="0"/>
              <a:t> only (i.e., not on national protected areas etc.)</a:t>
            </a:r>
            <a:endParaRPr lang="en-US" sz="2400" smtClean="0"/>
          </a:p>
          <a:p>
            <a:endParaRPr lang="en-US" sz="2400" smtClean="0"/>
          </a:p>
          <a:p>
            <a:r>
              <a:rPr lang="cs-CZ" sz="2400" smtClean="0"/>
              <a:t>Must</a:t>
            </a:r>
            <a:r>
              <a:rPr lang="en-GB" sz="2400" smtClean="0"/>
              <a:t> address ‘any plan or project’</a:t>
            </a:r>
            <a:r>
              <a:rPr lang="cs-CZ" sz="2400" smtClean="0"/>
              <a:t> (no lists)</a:t>
            </a:r>
            <a:endParaRPr lang="en-GB" sz="2400" smtClean="0"/>
          </a:p>
          <a:p>
            <a:endParaRPr lang="en-GB" sz="2400" smtClean="0"/>
          </a:p>
          <a:p>
            <a:r>
              <a:rPr lang="en-GB" sz="2400" smtClean="0"/>
              <a:t>Conclusions </a:t>
            </a:r>
            <a:r>
              <a:rPr lang="cs-CZ" sz="2400" smtClean="0"/>
              <a:t>are binding,</a:t>
            </a:r>
            <a:r>
              <a:rPr lang="en-GB" sz="2400" smtClean="0"/>
              <a:t> i.e. AA decides about plan, programme, or project </a:t>
            </a:r>
            <a:endParaRPr lang="en-US" sz="2400" smtClean="0"/>
          </a:p>
          <a:p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Procedural aspects 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036638"/>
          </a:xfrm>
        </p:spPr>
        <p:txBody>
          <a:bodyPr/>
          <a:lstStyle/>
          <a:p>
            <a:r>
              <a:rPr lang="en-US" sz="2400" smtClean="0"/>
              <a:t>SEA/EIA usually more structured compare</a:t>
            </a:r>
            <a:r>
              <a:rPr lang="cs-CZ" sz="2400" smtClean="0"/>
              <a:t>d</a:t>
            </a:r>
            <a:r>
              <a:rPr lang="en-US" sz="2400" smtClean="0"/>
              <a:t> to AA processes</a:t>
            </a:r>
          </a:p>
          <a:p>
            <a:r>
              <a:rPr lang="en-US" sz="2400" smtClean="0"/>
              <a:t>Public does not need to be obligatorily involved in AA</a:t>
            </a:r>
          </a:p>
          <a:p>
            <a:endParaRPr lang="en-US" sz="2400" smtClean="0"/>
          </a:p>
          <a:p>
            <a:endParaRPr lang="en-US" sz="2400" smtClean="0"/>
          </a:p>
        </p:txBody>
      </p:sp>
      <p:sp>
        <p:nvSpPr>
          <p:cNvPr id="18435" name="Content Placeholder 2"/>
          <p:cNvSpPr txBox="1">
            <a:spLocks/>
          </p:cNvSpPr>
          <p:nvPr/>
        </p:nvSpPr>
        <p:spPr bwMode="auto">
          <a:xfrm>
            <a:off x="611188" y="2636838"/>
            <a:ext cx="3744912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</a:rPr>
              <a:t>Screening </a:t>
            </a:r>
          </a:p>
          <a:p>
            <a:pPr marL="457200" indent="-457200"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</a:rPr>
              <a:t>Scoping </a:t>
            </a:r>
          </a:p>
          <a:p>
            <a:pPr marL="457200" indent="-457200"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</a:rPr>
              <a:t>Baseline analysis</a:t>
            </a:r>
          </a:p>
          <a:p>
            <a:pPr marL="457200" indent="-457200"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</a:rPr>
              <a:t>Impacts assessment and mitigation measures </a:t>
            </a:r>
          </a:p>
          <a:p>
            <a:pPr marL="457200" indent="-457200"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</a:rPr>
              <a:t>SEA/EIA report</a:t>
            </a:r>
          </a:p>
          <a:p>
            <a:pPr marL="457200" indent="-457200"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</a:rPr>
              <a:t>QC</a:t>
            </a:r>
          </a:p>
        </p:txBody>
      </p:sp>
      <p:sp>
        <p:nvSpPr>
          <p:cNvPr id="18436" name="Content Placeholder 2"/>
          <p:cNvSpPr txBox="1">
            <a:spLocks/>
          </p:cNvSpPr>
          <p:nvPr/>
        </p:nvSpPr>
        <p:spPr bwMode="auto">
          <a:xfrm>
            <a:off x="4427538" y="2636838"/>
            <a:ext cx="3744912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</a:rPr>
              <a:t>Screening </a:t>
            </a:r>
          </a:p>
          <a:p>
            <a:pPr marL="457200" indent="-457200"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</a:rPr>
              <a:t>Main assessment </a:t>
            </a:r>
          </a:p>
          <a:p>
            <a:pPr marL="457200" indent="-457200"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</a:rPr>
              <a:t>Alternatives </a:t>
            </a:r>
          </a:p>
          <a:p>
            <a:pPr marL="457200" indent="-457200"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</a:rPr>
              <a:t>IROPI test and compensatory measures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755576" y="620688"/>
          <a:ext cx="3888432" cy="6237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Diagram 2"/>
          <p:cNvGraphicFramePr/>
          <p:nvPr/>
        </p:nvGraphicFramePr>
        <p:xfrm>
          <a:off x="4499992" y="692696"/>
          <a:ext cx="4176464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4" name="Šipka doprava 3"/>
          <p:cNvSpPr/>
          <p:nvPr/>
        </p:nvSpPr>
        <p:spPr>
          <a:xfrm rot="20262182">
            <a:off x="3749675" y="3094038"/>
            <a:ext cx="1982788" cy="431800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5" name="Šipka doprava 4"/>
          <p:cNvSpPr/>
          <p:nvPr/>
        </p:nvSpPr>
        <p:spPr>
          <a:xfrm>
            <a:off x="3779838" y="2492375"/>
            <a:ext cx="1800225" cy="431800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6" name="Šipka doprava 5"/>
          <p:cNvSpPr/>
          <p:nvPr/>
        </p:nvSpPr>
        <p:spPr>
          <a:xfrm>
            <a:off x="3707904" y="764704"/>
            <a:ext cx="2027237" cy="288032"/>
          </a:xfrm>
          <a:prstGeom prst="rightArrow">
            <a:avLst>
              <a:gd name="adj1" fmla="val 100000"/>
              <a:gd name="adj2" fmla="val 50000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8" name="Šipka doprava 7"/>
          <p:cNvSpPr/>
          <p:nvPr/>
        </p:nvSpPr>
        <p:spPr>
          <a:xfrm>
            <a:off x="3779913" y="3716338"/>
            <a:ext cx="1871588" cy="433387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9" name="Šipka doprava 8"/>
          <p:cNvSpPr/>
          <p:nvPr/>
        </p:nvSpPr>
        <p:spPr>
          <a:xfrm rot="20079083">
            <a:off x="3743977" y="1328809"/>
            <a:ext cx="2027237" cy="288032"/>
          </a:xfrm>
          <a:prstGeom prst="rightArrow">
            <a:avLst>
              <a:gd name="adj1" fmla="val 100000"/>
              <a:gd name="adj2" fmla="val 50000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Zástupný symbol pro text 3"/>
          <p:cNvSpPr>
            <a:spLocks noGrp="1"/>
          </p:cNvSpPr>
          <p:nvPr>
            <p:ph type="body" idx="1"/>
          </p:nvPr>
        </p:nvSpPr>
        <p:spPr>
          <a:xfrm>
            <a:off x="468313" y="476250"/>
            <a:ext cx="4040187" cy="639763"/>
          </a:xfrm>
        </p:spPr>
        <p:txBody>
          <a:bodyPr/>
          <a:lstStyle/>
          <a:p>
            <a:pPr algn="ctr"/>
            <a:r>
              <a:rPr lang="en-GB" smtClean="0"/>
              <a:t>SEA/EIA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sz="half" idx="2"/>
          </p:nvPr>
        </p:nvSpPr>
        <p:spPr>
          <a:xfrm>
            <a:off x="457200" y="1125538"/>
            <a:ext cx="4114800" cy="5000625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mtClean="0"/>
              <a:t>Global tools </a:t>
            </a:r>
          </a:p>
          <a:p>
            <a:pPr>
              <a:spcAft>
                <a:spcPts val="1200"/>
              </a:spcAft>
            </a:pPr>
            <a:r>
              <a:rPr lang="en-US" smtClean="0"/>
              <a:t>Dealing with limited number of PPP</a:t>
            </a:r>
          </a:p>
          <a:p>
            <a:pPr>
              <a:spcAft>
                <a:spcPts val="1200"/>
              </a:spcAft>
            </a:pPr>
            <a:r>
              <a:rPr lang="en-GB" smtClean="0"/>
              <a:t>Address wide range of issues</a:t>
            </a:r>
          </a:p>
          <a:p>
            <a:pPr>
              <a:spcAft>
                <a:spcPts val="1200"/>
              </a:spcAft>
            </a:pPr>
            <a:r>
              <a:rPr lang="en-GB" smtClean="0"/>
              <a:t>Deals with significant effects</a:t>
            </a:r>
          </a:p>
          <a:p>
            <a:pPr>
              <a:spcAft>
                <a:spcPts val="1200"/>
              </a:spcAft>
            </a:pPr>
            <a:r>
              <a:rPr lang="en-GB" smtClean="0"/>
              <a:t>Process more structured </a:t>
            </a:r>
          </a:p>
          <a:p>
            <a:pPr>
              <a:spcAft>
                <a:spcPts val="1200"/>
              </a:spcAft>
            </a:pPr>
            <a:r>
              <a:rPr lang="en-GB" smtClean="0"/>
              <a:t>Public has to be involved</a:t>
            </a:r>
          </a:p>
          <a:p>
            <a:pPr>
              <a:spcAft>
                <a:spcPts val="1200"/>
              </a:spcAft>
            </a:pPr>
            <a:r>
              <a:rPr lang="en-GB" smtClean="0"/>
              <a:t>Provide inputs to decision </a:t>
            </a:r>
            <a:endParaRPr lang="en-US" smtClean="0"/>
          </a:p>
          <a:p>
            <a:endParaRPr lang="en-US" smtClean="0"/>
          </a:p>
        </p:txBody>
      </p:sp>
      <p:sp>
        <p:nvSpPr>
          <p:cNvPr id="20483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3438" y="485775"/>
            <a:ext cx="4041775" cy="639763"/>
          </a:xfrm>
        </p:spPr>
        <p:txBody>
          <a:bodyPr/>
          <a:lstStyle/>
          <a:p>
            <a:pPr algn="ctr"/>
            <a:r>
              <a:rPr lang="en-GB" smtClean="0"/>
              <a:t>AA</a:t>
            </a:r>
          </a:p>
        </p:txBody>
      </p:sp>
      <p:sp>
        <p:nvSpPr>
          <p:cNvPr id="20484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1125538"/>
            <a:ext cx="4175125" cy="5000625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GB" dirty="0" smtClean="0"/>
              <a:t>EU-wide</a:t>
            </a:r>
          </a:p>
          <a:p>
            <a:pPr>
              <a:spcAft>
                <a:spcPts val="600"/>
              </a:spcAft>
            </a:pPr>
            <a:r>
              <a:rPr lang="cs-CZ" dirty="0" smtClean="0"/>
              <a:t>To</a:t>
            </a:r>
            <a:r>
              <a:rPr lang="en-GB" dirty="0" smtClean="0"/>
              <a:t> be applied for any PPP</a:t>
            </a:r>
          </a:p>
          <a:p>
            <a:pPr>
              <a:spcAft>
                <a:spcPts val="0"/>
              </a:spcAft>
            </a:pPr>
            <a:endParaRPr lang="en-GB" dirty="0" smtClean="0"/>
          </a:p>
          <a:p>
            <a:pPr>
              <a:spcAft>
                <a:spcPts val="1200"/>
              </a:spcAft>
            </a:pPr>
            <a:r>
              <a:rPr lang="en-GB" dirty="0" smtClean="0"/>
              <a:t>Specific focus on Natura sites</a:t>
            </a:r>
          </a:p>
          <a:p>
            <a:pPr>
              <a:spcAft>
                <a:spcPts val="1200"/>
              </a:spcAft>
            </a:pPr>
            <a:r>
              <a:rPr lang="en-GB" dirty="0" smtClean="0"/>
              <a:t>Deals with significant effects</a:t>
            </a:r>
          </a:p>
          <a:p>
            <a:pPr>
              <a:spcAft>
                <a:spcPts val="1200"/>
              </a:spcAft>
            </a:pPr>
            <a:r>
              <a:rPr lang="en-GB" dirty="0" smtClean="0"/>
              <a:t>Less stages in procedure</a:t>
            </a:r>
          </a:p>
          <a:p>
            <a:pPr>
              <a:spcAft>
                <a:spcPts val="1200"/>
              </a:spcAft>
            </a:pPr>
            <a:r>
              <a:rPr lang="en-GB" dirty="0" smtClean="0"/>
              <a:t>Public involved if appropriate</a:t>
            </a:r>
          </a:p>
          <a:p>
            <a:pPr>
              <a:spcAft>
                <a:spcPts val="1200"/>
              </a:spcAft>
            </a:pPr>
            <a:r>
              <a:rPr lang="en-GB" dirty="0" smtClean="0"/>
              <a:t>Presents decision itself </a:t>
            </a:r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Possible relationship 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Separate processes (e.g. UK) x joint procedure (e.g. CR)</a:t>
            </a:r>
          </a:p>
          <a:p>
            <a:endParaRPr lang="en-US" sz="2400" dirty="0" smtClean="0"/>
          </a:p>
          <a:p>
            <a:r>
              <a:rPr lang="en-US" sz="2400" i="1" dirty="0" smtClean="0"/>
              <a:t>Pros</a:t>
            </a:r>
            <a:r>
              <a:rPr lang="en-US" sz="2400" dirty="0" smtClean="0"/>
              <a:t> and </a:t>
            </a:r>
            <a:r>
              <a:rPr lang="en-US" sz="2400" i="1" dirty="0" smtClean="0"/>
              <a:t>cons</a:t>
            </a:r>
          </a:p>
          <a:p>
            <a:pPr lvl="1"/>
            <a:r>
              <a:rPr lang="en-US" sz="2200" dirty="0" smtClean="0"/>
              <a:t>Joint procedure avoids overlaps in analyses and consultations</a:t>
            </a:r>
          </a:p>
          <a:p>
            <a:pPr lvl="1"/>
            <a:r>
              <a:rPr lang="en-US" sz="2200" dirty="0" smtClean="0"/>
              <a:t>Separate AA  may focus only on </a:t>
            </a:r>
            <a:r>
              <a:rPr lang="en-US" sz="2200" dirty="0" err="1" smtClean="0"/>
              <a:t>Natura</a:t>
            </a:r>
            <a:r>
              <a:rPr lang="en-US" sz="2200" dirty="0" smtClean="0"/>
              <a:t> 2000, however it might lead to certain duplication in analyses (regarding biodiversity and ecosystems)</a:t>
            </a:r>
          </a:p>
          <a:p>
            <a:pPr lvl="1"/>
            <a:r>
              <a:rPr lang="en-US" sz="2200" dirty="0" smtClean="0"/>
              <a:t>Separate AA requires additional formal procedures and thus (together with SEA/EIA) it might take longer time then joint assessment </a:t>
            </a:r>
          </a:p>
          <a:p>
            <a:pPr lvl="1"/>
            <a:r>
              <a:rPr lang="en-US" sz="2200" dirty="0" smtClean="0"/>
              <a:t>Not clear legal power of final statement (if exists) in case of joint procedure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2110</TotalTime>
  <Words>857</Words>
  <Application>Microsoft Office PowerPoint</Application>
  <PresentationFormat>Předvádění na obrazovce (4:3)</PresentationFormat>
  <Paragraphs>139</Paragraphs>
  <Slides>17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18" baseType="lpstr">
      <vt:lpstr>Office Theme</vt:lpstr>
      <vt:lpstr>Appropriate Assessment and SEA/EIA </vt:lpstr>
      <vt:lpstr>SEA and EIA</vt:lpstr>
      <vt:lpstr>SEA and EIA</vt:lpstr>
      <vt:lpstr>SEA and EIA</vt:lpstr>
      <vt:lpstr>Appropriate Assessment</vt:lpstr>
      <vt:lpstr>Procedural aspects </vt:lpstr>
      <vt:lpstr>Snímek 7</vt:lpstr>
      <vt:lpstr>Snímek 8</vt:lpstr>
      <vt:lpstr>Possible relationship </vt:lpstr>
      <vt:lpstr>Case example:  AA and SEA/EIA procedure in the Czech Republic </vt:lpstr>
      <vt:lpstr>Procedural steps in SEA/EIA </vt:lpstr>
      <vt:lpstr>Snímek 12</vt:lpstr>
      <vt:lpstr>SEA/EIA and AA in the Czech Republic</vt:lpstr>
      <vt:lpstr>SEA/EIA and AA in the Czech Republic</vt:lpstr>
      <vt:lpstr>Quality control in SEA/EIA</vt:lpstr>
      <vt:lpstr>Quality control in AA</vt:lpstr>
      <vt:lpstr>Snímek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ruza</dc:creator>
  <cp:lastModifiedBy>martin</cp:lastModifiedBy>
  <cp:revision>85</cp:revision>
  <dcterms:created xsi:type="dcterms:W3CDTF">2013-10-30T11:37:35Z</dcterms:created>
  <dcterms:modified xsi:type="dcterms:W3CDTF">2014-10-30T12:51:00Z</dcterms:modified>
</cp:coreProperties>
</file>