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9" r:id="rId4"/>
    <p:sldId id="2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Regional Training Workshop </a:t>
            </a:r>
            <a:br>
              <a:rPr lang="en-GB" dirty="0" smtClean="0"/>
            </a:br>
            <a:r>
              <a:rPr lang="en-GB" dirty="0" smtClean="0"/>
              <a:t>on linkages between </a:t>
            </a:r>
            <a:br>
              <a:rPr lang="en-GB" dirty="0" smtClean="0"/>
            </a:br>
            <a:r>
              <a:rPr lang="en-GB" dirty="0" smtClean="0"/>
              <a:t>Appropriate Assessment and SEA/EIA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en-GB" dirty="0" smtClean="0"/>
              <a:t>Zagreb, October 30 – 31,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To introduce similarities and differences between AA and EIA/SEA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To illustrate the best practice of AA and EIA/SEA application as parallel 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To provide recommendations on conducting these processes in the participants´ countries </a:t>
            </a:r>
          </a:p>
          <a:p>
            <a:endParaRPr lang="en-GB" sz="2800" dirty="0" smtClean="0"/>
          </a:p>
          <a:p>
            <a:r>
              <a:rPr lang="en-GB" sz="2800" dirty="0" smtClean="0"/>
              <a:t>The workshop should result in participants´ </a:t>
            </a:r>
            <a:r>
              <a:rPr lang="en-GB" sz="2800" b="1" dirty="0" smtClean="0">
                <a:solidFill>
                  <a:srgbClr val="FF0000"/>
                </a:solidFill>
              </a:rPr>
              <a:t>understanding of the linkages between AA and EIA/SEA </a:t>
            </a:r>
            <a:r>
              <a:rPr lang="en-GB" sz="2800" dirty="0" smtClean="0"/>
              <a:t>and the efficient way of implementing these processes.</a:t>
            </a:r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Topics for initial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Is there a legal framework for AA (or similar tool) in your country? 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Is there any practice with AA (or similar tool) in your country? </a:t>
            </a:r>
            <a:endParaRPr lang="cs-CZ" sz="24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If so, how is AA linked to SEA/EIA?</a:t>
            </a:r>
            <a:endParaRPr lang="cs-CZ" sz="2400" dirty="0" smtClean="0"/>
          </a:p>
          <a:p>
            <a:pPr>
              <a:spcAft>
                <a:spcPts val="1200"/>
              </a:spcAft>
            </a:pPr>
            <a:r>
              <a:rPr lang="en-GB" sz="2400" b="1" dirty="0" smtClean="0">
                <a:solidFill>
                  <a:srgbClr val="FF0000"/>
                </a:solidFill>
              </a:rPr>
              <a:t>If not, is nature/biodiversity protection addressed within SEA/EIA or in other procedure</a:t>
            </a:r>
            <a:r>
              <a:rPr lang="cs-CZ" sz="2400" b="1" dirty="0" smtClean="0">
                <a:solidFill>
                  <a:srgbClr val="FF0000"/>
                </a:solidFill>
              </a:rPr>
              <a:t>s</a:t>
            </a:r>
            <a:r>
              <a:rPr lang="en-GB" sz="2400" b="1" dirty="0" smtClean="0">
                <a:solidFill>
                  <a:srgbClr val="FF0000"/>
                </a:solidFill>
              </a:rPr>
              <a:t> (and how)</a:t>
            </a:r>
            <a:r>
              <a:rPr lang="cs-CZ" sz="2400" b="1" dirty="0" smtClean="0">
                <a:solidFill>
                  <a:srgbClr val="FF0000"/>
                </a:solidFill>
              </a:rPr>
              <a:t>?</a:t>
            </a:r>
          </a:p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What are the AA-related problems and challenges</a:t>
            </a:r>
            <a:r>
              <a:rPr lang="cs-CZ" sz="2400" b="1" dirty="0" smtClean="0">
                <a:solidFill>
                  <a:srgbClr val="FF0000"/>
                </a:solidFill>
              </a:rPr>
              <a:t> in </a:t>
            </a:r>
            <a:r>
              <a:rPr lang="en-GB" sz="2400" b="1" dirty="0" smtClean="0">
                <a:solidFill>
                  <a:srgbClr val="FF0000"/>
                </a:solidFill>
              </a:rPr>
              <a:t>your country</a:t>
            </a:r>
            <a:r>
              <a:rPr lang="en-US" sz="2400" b="1" dirty="0" smtClean="0">
                <a:solidFill>
                  <a:srgbClr val="FF0000"/>
                </a:solidFill>
              </a:rPr>
              <a:t>?</a:t>
            </a:r>
          </a:p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What specific topics and issues you would like to address at the workshop?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What support would you need (in ECRAN as well as beyond)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8640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Questions,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176</Words>
  <Application>Microsoft Office PowerPoint</Application>
  <PresentationFormat>Předvádění na obrazovce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Office Theme</vt:lpstr>
      <vt:lpstr>Regional Training Workshop  on linkages between  Appropriate Assessment and SEA/EIA </vt:lpstr>
      <vt:lpstr>Objectives </vt:lpstr>
      <vt:lpstr>Topics for initial discussion</vt:lpstr>
      <vt:lpstr>Snímek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72</cp:revision>
  <dcterms:created xsi:type="dcterms:W3CDTF">2013-10-30T11:37:35Z</dcterms:created>
  <dcterms:modified xsi:type="dcterms:W3CDTF">2014-10-30T10:03:14Z</dcterms:modified>
</cp:coreProperties>
</file>